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Default Extension="mp4" ContentType="video/mp4"/>
  <Override PartName="/ppt/media/twin.png" ContentType="image/png"/>
  <Override PartName="/ppt/media/demo.png" ContentType="image/png"/>
</Types>
</file>

<file path=_rels/.rels>&#65279;<?xml version="1.0" encoding="utf-8"?><Relationships xmlns="http://schemas.openxmlformats.org/package/2006/relationships"><Relationship Type="http://schemas.openxmlformats.org/package/2006/relationships/metadata/core-properties" Target="/docProps/core.xml" Id="R4c78f71cde034805" /><Relationship Type="http://schemas.openxmlformats.org/officeDocument/2006/relationships/extended-properties" Target="/docProps/app.xml" Id="R4204895f6bef4220" /><Relationship Type="http://schemas.openxmlformats.org/officeDocument/2006/relationships/officeDocument" Target="/ppt/presentation.xml" Id="R2ce1df57e7254de0" /></Relationships>
</file>

<file path=ppt/presentation.xml><?xml version="1.0" encoding="utf-8"?>
<p:presentation xmlns:p="http://schemas.openxmlformats.org/presentationml/2006/main">
  <p:sldMasterIdLst>
    <p:sldMasterId xmlns:r="http://schemas.openxmlformats.org/officeDocument/2006/relationships" id="2147483648" r:id="Rc2c12272d42e4489"/>
  </p:sldMasterIdLst>
  <p:notesMasterIdLst>
    <p:notesMasterId xmlns:r="http://schemas.openxmlformats.org/officeDocument/2006/relationships" r:id="Rae3910b3784040c7"/>
  </p:notesMasterIdLst>
  <p:sldIdLst>
    <p:sldId xmlns:r="http://schemas.openxmlformats.org/officeDocument/2006/relationships" id="256" r:id="R8350d5f6ecfc46e2"/>
    <p:sldId xmlns:r="http://schemas.openxmlformats.org/officeDocument/2006/relationships" id="257" r:id="R6a53db1438464242"/>
    <p:sldId xmlns:r="http://schemas.openxmlformats.org/officeDocument/2006/relationships" id="258" r:id="Reae7821fd6eb45e9"/>
    <p:sldId xmlns:r="http://schemas.openxmlformats.org/officeDocument/2006/relationships" id="259" r:id="R3a4ed61c3a9745bc"/>
    <p:sldId xmlns:r="http://schemas.openxmlformats.org/officeDocument/2006/relationships" id="260" r:id="R19708269b6cb4fef"/>
    <p:sldId xmlns:r="http://schemas.openxmlformats.org/officeDocument/2006/relationships" id="261" r:id="Rfd34c0b9b76347ae"/>
    <p:sldId xmlns:r="http://schemas.openxmlformats.org/officeDocument/2006/relationships" id="262" r:id="R5f79e99276614312"/>
    <p:sldId xmlns:r="http://schemas.openxmlformats.org/officeDocument/2006/relationships" id="263" r:id="R91ba420c8c814cf4"/>
    <p:sldId xmlns:r="http://schemas.openxmlformats.org/officeDocument/2006/relationships" id="264" r:id="R2b396310bb1843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bf1392033da45b7" /><Relationship Type="http://schemas.openxmlformats.org/officeDocument/2006/relationships/slideMaster" Target="/ppt/slideMasters/slideMaster1.xml" Id="Rc2c12272d42e4489" /><Relationship Type="http://schemas.openxmlformats.org/officeDocument/2006/relationships/notesMaster" Target="/ppt/notesMasters/notesMaster1.xml" Id="Rae3910b3784040c7" /><Relationship Type="http://schemas.openxmlformats.org/officeDocument/2006/relationships/presProps" Target="/ppt/presProps.xml" Id="R69aee5fe53944b38" /><Relationship Type="http://schemas.openxmlformats.org/officeDocument/2006/relationships/tableStyles" Target="/ppt/tableStyles.xml" Id="Rd96123ccb8b041a8" /><Relationship Type="http://schemas.openxmlformats.org/officeDocument/2006/relationships/slide" Target="/ppt/slides/slide1.xml" Id="R8350d5f6ecfc46e2" /><Relationship Type="http://schemas.openxmlformats.org/officeDocument/2006/relationships/slide" Target="/ppt/slides/slide2.xml" Id="R6a53db1438464242" /><Relationship Type="http://schemas.openxmlformats.org/officeDocument/2006/relationships/slide" Target="/ppt/slides/slide3.xml" Id="Reae7821fd6eb45e9" /><Relationship Type="http://schemas.openxmlformats.org/officeDocument/2006/relationships/slide" Target="/ppt/slides/slide4.xml" Id="R3a4ed61c3a9745bc" /><Relationship Type="http://schemas.openxmlformats.org/officeDocument/2006/relationships/slide" Target="/ppt/slides/slide5.xml" Id="R19708269b6cb4fef" /><Relationship Type="http://schemas.openxmlformats.org/officeDocument/2006/relationships/slide" Target="/ppt/slides/slide6.xml" Id="Rfd34c0b9b76347ae" /><Relationship Type="http://schemas.openxmlformats.org/officeDocument/2006/relationships/slide" Target="/ppt/slides/slide7.xml" Id="R5f79e99276614312" /><Relationship Type="http://schemas.openxmlformats.org/officeDocument/2006/relationships/slide" Target="/ppt/slides/slide8.xml" Id="R91ba420c8c814cf4" /><Relationship Type="http://schemas.openxmlformats.org/officeDocument/2006/relationships/slide" Target="/ppt/slides/slide9.xml" Id="R2b396310bb1843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c28bb07fdf43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e92177c5964b41" /><Relationship Type="http://schemas.openxmlformats.org/officeDocument/2006/relationships/notesMaster" Target="/ppt/notesMasters/notesMaster1.xml" Id="Ra419f0e7ad9a414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60905f3c70e4a31" /><Relationship Type="http://schemas.openxmlformats.org/officeDocument/2006/relationships/notesMaster" Target="/ppt/notesMasters/notesMaster1.xml" Id="R02d7a0778f1048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1aa7a06d7f403b" /><Relationship Type="http://schemas.openxmlformats.org/officeDocument/2006/relationships/notesMaster" Target="/ppt/notesMasters/notesMaster1.xml" Id="R023cc32c12544ca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cbb9b8ff68c4738" /><Relationship Type="http://schemas.openxmlformats.org/officeDocument/2006/relationships/notesMaster" Target="/ppt/notesMasters/notesMaster1.xml" Id="R2390c730c66e4c6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6a7c0a59314c0a" /><Relationship Type="http://schemas.openxmlformats.org/officeDocument/2006/relationships/notesMaster" Target="/ppt/notesMasters/notesMaster1.xml" Id="R184079ba7f544418" /></Relationships>
</file>

<file path=ppt/notesSlides/_rels/notesSlide6.xml.rels>&#65279;<?xml version="1.0" encoding="utf-8"?><Relationships xmlns="http://schemas.openxmlformats.org/package/2006/relationships"><Relationship Type="http://schemas.openxmlformats.org/officeDocument/2006/relationships/slide" Target="/ppt/slides/slide6.xml" Id="Rb21b41595a924552" /><Relationship Type="http://schemas.openxmlformats.org/officeDocument/2006/relationships/notesMaster" Target="/ppt/notesMasters/notesMaster1.xml" Id="R6066991fd29b4a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4bb5615d6944e0f" /><Relationship Type="http://schemas.openxmlformats.org/officeDocument/2006/relationships/notesMaster" Target="/ppt/notesMasters/notesMaster1.xml" Id="Rf72b936318a240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f45c99750e43be" /><Relationship Type="http://schemas.openxmlformats.org/officeDocument/2006/relationships/notesMaster" Target="/ppt/notesMasters/notesMaster1.xml" Id="Rb60107b3134148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dfa8839ea4f4a46" /><Relationship Type="http://schemas.openxmlformats.org/officeDocument/2006/relationships/notesMaster" Target="/ppt/notesMasters/notesMaster1.xml" Id="Rca5a8cb2c2d74e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1 · 0:00–0:30. Play the 24.3-second AI twin, then say: That was my digital twin. I’m LaShea Conner-Gaten, and I built this. [CLICK]</a:t>
            </a:r>
          </a:p>
          <a:p xmlns:a="http://schemas.openxmlformats.org/drawingml/2006/main">
            <a:r>
              <a:t>The twin is a presentation tool, separate from the inspection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2 · 0:30–1:05.</a:t>
            </a:r>
          </a:p>
          <a:p xmlns:a="http://schemas.openxmlformats.org/drawingml/2006/main">
            <a:r>
              <a:t>CAI Collective is a Black woman-owned AI strategy and technology firm in San Diego. At Deloitte, I managed a $25 million portfolio pipeline supporting clients representing $1.8 trillion in combined revenue. I’m certified in AI governance, change management and Agile delivery, and a certified Lovable web and app builder. I received Salesforce’s 2026 AI Fluency Rising Star award for Fair Chance Orbit. My doctoral work at USD focuses on responsible AI in cybersecurity and defense. [CLICK]</a:t>
            </a:r>
          </a:p>
          <a:p xmlns:a="http://schemas.openxmlformats.org/drawingml/2006/main">
            <a:r>
              <a:t>Founder-supplied background. Award applies to Fair Chance Orbit. Lovable credential: AI Solutions Partner — Certified Web &amp; App Builder.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3 · 1:05–1:30.</a:t>
            </a:r>
          </a:p>
          <a:p xmlns:a="http://schemas.openxmlformats.org/drawingml/2006/main">
            <a:r>
              <a:t>Picture a technician starting a shift. An adapter is damaged. The kit is incomplete. The job waits while someone checks spreadsheets, photos and messages. Our initial buyers are maintenance and defense-support organizations. Their tool managers need to know what they have, who has it, and what genuinely needs replacing. Every unresolved handoff takes time away from the work.</a:t>
            </a:r>
          </a:p>
          <a:p xmlns:a="http://schemas.openxmlformats.org/drawingml/2006/main">
            <a:r>
              <a:t>Photo source: https://www.dvidshub.net/image/776371/uss-farragut-sailor-inspects-cable. Reference image, not a customer or endorsement.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4 · 1:30–1:50.</a:t>
            </a:r>
          </a:p>
          <a:p xmlns:a="http://schemas.openxmlformats.org/drawingml/2006/main">
            <a:r>
              <a:t>I designed and built the prototype, informed by a kSARIA Tool &amp; Logistics Specialist who participated as an individual user and tester. This is not an organizational pilot or endorsement. The application now connects a fictional job across the technician, tool room, purchasing and leadership. The next step is connecting reviewed image findings to these records.</a:t>
            </a:r>
          </a:p>
          <a:p xmlns:a="http://schemas.openxmlformats.org/drawingml/2006/main">
            <a:r>
              <a:t>Source: application and verified v14 app. Records are browser-local; secure cloud access is not active.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5 · 1:50–2:51. Silent video plays automatically.</a:t>
            </a:r>
          </a:p>
          <a:p xmlns:a="http://schemas.openxmlformats.org/drawingml/2006/main">
            <a:r>
              <a:t>0–4 seconds: Watch how visual evidence can become an actionable record.</a:t>
            </a:r>
          </a:p>
          <a:p xmlns:a="http://schemas.openxmlformats.org/drawingml/2006/main">
            <a:r>
              <a:t>4–18 seconds: This motorcycle inspection reference from Andy Ballester shows the image-analysis approach we want to adapt and validate for supported tools and kits.</a:t>
            </a:r>
          </a:p>
          <a:p xmlns:a="http://schemas.openxmlformats.org/drawingml/2006/main">
            <a:r>
              <a:t>18–38 seconds: Here is the working prototype. The same job connects kit readiness, custody, discrepancies and purchasing. People own the decisions. Image findings are the next integration step.</a:t>
            </a:r>
          </a:p>
          <a:p xmlns:a="http://schemas.openxmlformats.org/drawingml/2006/main">
            <a:r>
              <a:t>38–61 seconds: Phase 2 would suggest findings and repair steps from approved documentation for qualified review. A repair proposal includes evidence, parts, estimated cost and time. Leaders approve the work, and the record tracks return to service. These final screens illustrate planned capabilities. [CLICK]</a:t>
            </a:r>
          </a:p>
          <a:p xmlns:a="http://schemas.openxmlformats.org/drawingml/2006/main">
            <a:r>
              <a:t>Reference is not a validated fiber model or live MissionReady AI integration. Actual application screenshot sequence: https://mission-readyai-v1.vercel.app/mission-readyai-v14/. Source video: Andy Ballester’s shared Motorcycle Inspection reference. Backup: MissionReady-AI-Demo.mp4.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6 · 2:51–3:25.</a:t>
            </a:r>
          </a:p>
          <a:p xmlns:a="http://schemas.openxmlformats.org/drawingml/2006/main">
            <a:r>
              <a:t>Our pilot targets are 30 to 50 percent less kit-verification time and 50 percent less reporting time. The Phase 1 model estimates 484 hours recovered annually per team, with about $24,360 in capacity value and purchasing savings. Ten comparable teams would represent about $243,600. Our Phase 2 planning scenario adds $165,000 across 50 technicians. These are estimates. We will measure verification time, AI accuracy, discrepancy resolution and purchasing outcomes. [CLICK]</a:t>
            </a:r>
          </a:p>
          <a:p xmlns:a="http://schemas.openxmlformats.org/drawingml/2006/main">
            <a:r>
              <a:t>Phase 1 assumptions: 40 checks/day × 5 minutes × 22 days/month × 12 months × 40% improvement, plus 1 reporting hour/day × 22 × 12 × 50% = 484 hours/year. $40/hour = $19,360 capacity value. Hypothetical 5% of $100,000 tooling spend = $5,000. Total $24,360, excludes implementation, subscription and cloud cost. Phase 2 $165,000 supplied by founder; supporting calculation not provided in this session. Treat as unvalidated scenario, not proven or additive without checking overlap.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7 · 3:25–4:00.</a:t>
            </a:r>
          </a:p>
          <a:p xmlns:a="http://schemas.openxmlformats.org/drawingml/2006/main">
            <a:r>
              <a:t>We are seeking $25,000 in AWS and Futran services. The prototype provides the operational foundation, and a separate image-recognition component is available for integration and evaluation. Our proposed AWS architecture uses S3 for images, Cognito for access, and Lambda with Step Functions to coordinate processing and human review. Our planning scope is six work packages and an estimated 200 to 330 hours. We will confirm architecture, effort and priorities together. [CLICK]</a:t>
            </a:r>
          </a:p>
          <a:p xmlns:a="http://schemas.openxmlformats.org/drawingml/2006/main">
            <a:r>
              <a:t>Architecture is proposed, not deployed. The six-work-package/200–330-hour estimate is founder-supplied and requires engineering review, not a vendor commitment. Scope must fit awarded services. Image-model runtime and data-handling requirements remain to be evaluated. Source: submitted application and founder’s current script.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8 · 4:00–4:40.</a:t>
            </a:r>
          </a:p>
          <a:p xmlns:a="http://schemas.openxmlformats.org/drawingml/2006/main">
            <a:r>
              <a:t>I will serve as executive sponsor and product owner. Days one through thirty establish supported kit scope, data permissions and baseline measures. Days thirty-one through sixty connect image results to human review and operational records. Days sixty-one through ninety test accuracy, review frequency, processing cost and business outcomes. CAI also has a signed PCMA engagement with a planned November 16 launch. Our commercial model is organizational licensing, with a target average annual license of $30,000. Customer value and pricing will need validation at the intended deployment scale.</a:t>
            </a:r>
          </a:p>
          <a:p xmlns:a="http://schemas.openxmlformats.org/drawingml/2006/main">
            <a:r>
              <a:t>Source: submitted application. License is a target, not contracted revenue. The illustrative one-team savings alone do not establish ROI for this license price.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9 · 4:40–5:00.</a:t>
            </a:r>
          </a:p>
          <a:p xmlns:a="http://schemas.openxmlformats.org/drawingml/2006/main">
            <a:r>
              <a:t>We are asking for $25,000 in AWS and Futran services to validate the next phase. I’ve built the strategy. I’ve built the product. Now I’m ready to lead the pilot. Come try it at my table. MissionReady AI: equipped teams, faster repairs, ready missions. Thank you.</a:t>
            </a:r>
          </a:p>
          <a:p xmlns:a="http://schemas.openxmlformats.org/drawingml/2006/main">
            <a:r>
              <a:t>Source: submitted application. Salesforce award applies to Fair Chance Orbit, not MissionReady AI. PCMA is a separate engagement. Optional invitation after time permits: Come try the connected demo at my 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ef3f768f9b49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2e85fda97594ef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3f3972a67714ef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d9e581ff77447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a22f549dd1449a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3953a6c895143d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1F7979-8CF7-4B53-AE16-7790B2575CA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5720024-AAC1-4AC8-9B06-99B68AB80AE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F71E392-24A8-495F-ADFA-C5986A9C6B4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C8D6A0-E61C-4924-8758-967885DE8BD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F3B3269-90AA-4377-BA65-CC0A06D8ECE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5C07D42-A2A6-40A5-83B8-F246CB61DCA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0F0EA9B-A0BC-44DA-AC74-4E503B95955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6208141-F32B-441A-815C-67FD86139D9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A2FE418-AE7E-4B14-8843-7DF0BDD0E7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16BB0BD-9277-47D9-B199-36A5B1BF6F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f568cbc46e24c2a" /><Relationship Type="http://schemas.openxmlformats.org/officeDocument/2006/relationships/slideLayout" Target="/ppt/slideLayouts/slideLayout1.xml" Id="Rcf0781543b7e42eb" /><Relationship Type="http://schemas.openxmlformats.org/officeDocument/2006/relationships/slideLayout" Target="/ppt/slideLayouts/slideLayout2.xml" Id="Rf26e0e64bb8c4927" /><Relationship Type="http://schemas.openxmlformats.org/officeDocument/2006/relationships/slideLayout" Target="/ppt/slideLayouts/slideLayout3.xml" Id="R1519669b0072476a" /><Relationship Type="http://schemas.openxmlformats.org/officeDocument/2006/relationships/slideLayout" Target="/ppt/slideLayouts/slideLayout4.xml" Id="R707e2eccd5f6473e" /><Relationship Type="http://schemas.openxmlformats.org/officeDocument/2006/relationships/slideLayout" Target="/ppt/slideLayouts/slideLayout5.xml" Id="R23fbf1036e36494f" /><Relationship Type="http://schemas.openxmlformats.org/officeDocument/2006/relationships/slideLayout" Target="/ppt/slideLayouts/slideLayout6.xml" Id="R529b35bad20a466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0781543b7e42eb"/>
    <p:sldLayoutId xmlns:r="http://schemas.openxmlformats.org/officeDocument/2006/relationships" id="2147483650" r:id="Rf26e0e64bb8c4927"/>
    <p:sldLayoutId xmlns:r="http://schemas.openxmlformats.org/officeDocument/2006/relationships" id="2147483651" r:id="R1519669b0072476a"/>
    <p:sldLayoutId xmlns:r="http://schemas.openxmlformats.org/officeDocument/2006/relationships" id="2147483652" r:id="R707e2eccd5f6473e"/>
    <p:sldLayoutId xmlns:r="http://schemas.openxmlformats.org/officeDocument/2006/relationships" id="2147483653" r:id="R23fbf1036e36494f"/>
    <p:sldLayoutId xmlns:r="http://schemas.openxmlformats.org/officeDocument/2006/relationships" id="2147483654" r:id="R529b35bad20a466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3289ba6fa57041b7"/><Relationship Type="http://schemas.openxmlformats.org/officeDocument/2006/relationships/notesSlide" Target="/ppt/notesSlides/notesSlide1.xml" Id="R5679001215cf4951"/><Relationship Id="rIdDemoVideo" Type="http://schemas.openxmlformats.org/officeDocument/2006/relationships/video" Target="../media/twin.mp4"/><Relationship Id="rIdDemoMedia" Type="http://schemas.microsoft.com/office/2007/relationships/media" Target="../media/twin.mp4"/><Relationship Id="rIdDemoPoster" Type="http://schemas.openxmlformats.org/officeDocument/2006/relationships/image" Target="../media/twin.png"/></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07d4b83ec0c46b4" /><Relationship Type="http://schemas.openxmlformats.org/officeDocument/2006/relationships/notesSlide" Target="/ppt/notesSlides/notesSlide2.xml" Id="R9bb43cd1ad5541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51f9943b1b9401e" /><Relationship Type="http://schemas.openxmlformats.org/officeDocument/2006/relationships/image" Target="/ppt/media/image.jpeg" Id="Rb219f5f025e14a68" /><Relationship Type="http://schemas.openxmlformats.org/officeDocument/2006/relationships/notesSlide" Target="/ppt/notesSlides/notesSlide3.xml" Id="Rd46c9fb3184946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ed9ccfeccff41f3" /><Relationship Type="http://schemas.openxmlformats.org/officeDocument/2006/relationships/image" Target="/ppt/media/image2.jpeg" Id="R71eeb5c129e04d90" /><Relationship Type="http://schemas.openxmlformats.org/officeDocument/2006/relationships/notesSlide" Target="/ppt/notesSlides/notesSlide4.xml" Id="R39a774ed7edf4019" /></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9115b46b182241b8"/><Relationship Type="http://schemas.openxmlformats.org/officeDocument/2006/relationships/image" Target="/ppt/media/image3.jpeg" Id="R35f2673374af44e9"/><Relationship Type="http://schemas.openxmlformats.org/officeDocument/2006/relationships/notesSlide" Target="/ppt/notesSlides/notesSlide5.xml" Id="Rb8270600208c4eb6"/><Relationship Id="rIdDemoVideo" Type="http://schemas.openxmlformats.org/officeDocument/2006/relationships/video" Target="../media/demo.mp4"/><Relationship Id="rIdDemoMedia" Type="http://schemas.microsoft.com/office/2007/relationships/media" Target="../media/demo.mp4"/><Relationship Id="rIdDemoPoster" Type="http://schemas.openxmlformats.org/officeDocument/2006/relationships/image" Target="../media/demo.png"/></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320adeef81d428a" /><Relationship Type="http://schemas.openxmlformats.org/officeDocument/2006/relationships/notesSlide" Target="/ppt/notesSlides/notesSlide6.xml" Id="R59122444c8a5446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8fab450d83f455a" /><Relationship Type="http://schemas.openxmlformats.org/officeDocument/2006/relationships/notesSlide" Target="/ppt/notesSlides/notesSlide7.xml" Id="R6e3b6c5459e14c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1d7e4a2b6eb4806" /><Relationship Type="http://schemas.openxmlformats.org/officeDocument/2006/relationships/notesSlide" Target="/ppt/notesSlides/notesSlide8.xml" Id="R13d525b1b2ff4c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67ff087ad0b44d8" /><Relationship Type="http://schemas.openxmlformats.org/officeDocument/2006/relationships/notesSlide" Target="/ppt/notesSlides/notesSlide9.xml" Id="Rddbe1739a3b04cad" /></Relationships>
</file>

<file path=ppt/slides/slide1.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86BF8DE8-D38E-4AAB-88EA-CAB6C4BB360E}"/>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MISSIONREADY AI™</a:t>
            </a:r>
          </a:p>
        </p:txBody>
      </p:sp>
      <p:sp>
        <p:nvSpPr>
          <p:cNvPr id="2" name="text-1">
            <a:extLst xmlns:a="http://schemas.openxmlformats.org/drawingml/2006/main">
              <a:ext uri="{FF2B5EF4-FFF2-40B4-BE49-F238E27FC236}">
                <a16:creationId xmlns:a16="http://schemas.microsoft.com/office/drawing/2014/main" id="{8EF37D7B-2BF6-4FC3-B5EA-6E59F77B5216}"/>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MissionReady AI™</a:t>
            </a:r>
          </a:p>
        </p:txBody>
      </p:sp>
      <p:sp>
        <p:nvSpPr>
          <p:cNvPr id="3" name="text-2">
            <a:extLst xmlns:a="http://schemas.openxmlformats.org/drawingml/2006/main">
              <a:ext uri="{FF2B5EF4-FFF2-40B4-BE49-F238E27FC236}">
                <a16:creationId xmlns:a16="http://schemas.microsoft.com/office/drawing/2014/main" id="{B76EBDB6-1BB4-476B-A76F-D663D75E42AA}"/>
              </a:ext>
            </a:extLst>
          </p:cNvPr>
          <p:cNvSpPr>
            <a:spLocks xmlns:a="http://schemas.openxmlformats.org/drawingml/2006/main" noGrp="1"/>
          </p:cNvSpPr>
          <p:nvPr/>
        </p:nvSpPr>
        <p:spPr>
          <a:xfrm xmlns:a="http://schemas.openxmlformats.org/drawingml/2006/main">
            <a:off x="609600" y="19050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Visual evidence. Human judgment. Equipment readiness.</a:t>
            </a:r>
          </a:p>
        </p:txBody>
      </p:sp>
      <p:sp>
        <p:nvSpPr>
          <p:cNvPr id="4" name="text-3">
            <a:extLst xmlns:a="http://schemas.openxmlformats.org/drawingml/2006/main">
              <a:ext uri="{FF2B5EF4-FFF2-40B4-BE49-F238E27FC236}">
                <a16:creationId xmlns:a16="http://schemas.microsoft.com/office/drawing/2014/main" id="{60586EA8-B75B-4CD6-A97A-4C42F87490A9}"/>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5" name="text-4">
            <a:extLst xmlns:a="http://schemas.openxmlformats.org/drawingml/2006/main">
              <a:ext uri="{FF2B5EF4-FFF2-40B4-BE49-F238E27FC236}">
                <a16:creationId xmlns:a16="http://schemas.microsoft.com/office/drawing/2014/main" id="{FC45F76B-18C5-4E00-A9F2-B907574923B6}"/>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01</a:t>
            </a:r>
          </a:p>
        </p:txBody>
      </p:sp>
      <p:sp>
        <p:nvSpPr>
          <p:cNvPr id="6" name="text-5">
            <a:extLst xmlns:a="http://schemas.openxmlformats.org/drawingml/2006/main">
              <a:ext uri="{FF2B5EF4-FFF2-40B4-BE49-F238E27FC236}">
                <a16:creationId xmlns:a16="http://schemas.microsoft.com/office/drawing/2014/main" id="{5CABE020-AEA3-46DA-A9D2-E7A6155851C8}"/>
              </a:ext>
            </a:extLst>
          </p:cNvPr>
          <p:cNvSpPr>
            <a:spLocks xmlns:a="http://schemas.openxmlformats.org/drawingml/2006/main" noGrp="1"/>
          </p:cNvSpPr>
          <p:nvPr/>
        </p:nvSpPr>
        <p:spPr>
          <a:xfrm xmlns:a="http://schemas.openxmlformats.org/drawingml/2006/main">
            <a:off x="609600" y="3143250"/>
            <a:ext cx="10763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FFFFFF"/>
                </a:solidFill>
                <a:latin typeface="Arial"/>
                <a:ea typeface="Arial"/>
                <a:cs typeface="Arial"/>
              </a:defRPr>
            </a:defPPr>
            <a:lvl1pPr>
              <a:defRPr sz="3000" b="1">
                <a:solidFill>
                  <a:srgbClr val="FFFFFF"/>
                </a:solidFill>
                <a:latin typeface="Arial"/>
                <a:ea typeface="Arial"/>
                <a:cs typeface="Arial"/>
              </a:defRPr>
            </a:lvl1pPr>
            <a:lvl2pPr>
              <a:defRPr sz="3000" b="1">
                <a:solidFill>
                  <a:srgbClr val="FFFFFF"/>
                </a:solidFill>
                <a:latin typeface="Arial"/>
                <a:ea typeface="Arial"/>
                <a:cs typeface="Arial"/>
              </a:defRPr>
            </a:lvl2pPr>
            <a:lvl3pPr>
              <a:defRPr sz="3000" b="1">
                <a:solidFill>
                  <a:srgbClr val="FFFFFF"/>
                </a:solidFill>
                <a:latin typeface="Arial"/>
                <a:ea typeface="Arial"/>
                <a:cs typeface="Arial"/>
              </a:defRPr>
            </a:lvl3pPr>
            <a:lvl4pPr>
              <a:defRPr sz="3000" b="1">
                <a:solidFill>
                  <a:srgbClr val="FFFFFF"/>
                </a:solidFill>
                <a:latin typeface="Arial"/>
                <a:ea typeface="Arial"/>
                <a:cs typeface="Arial"/>
              </a:defRPr>
            </a:lvl4pPr>
            <a:lvl5pPr>
              <a:defRPr sz="3000" b="1">
                <a:solidFill>
                  <a:srgbClr val="FFFFFF"/>
                </a:solidFill>
                <a:latin typeface="Arial"/>
                <a:ea typeface="Arial"/>
                <a:cs typeface="Arial"/>
              </a:defRPr>
            </a:lvl5pPr>
            <a:lvl6pPr>
              <a:defRPr sz="3000" b="1">
                <a:solidFill>
                  <a:srgbClr val="FFFFFF"/>
                </a:solidFill>
                <a:latin typeface="Arial"/>
                <a:ea typeface="Arial"/>
                <a:cs typeface="Arial"/>
              </a:defRPr>
            </a:lvl6pPr>
            <a:lvl7pPr>
              <a:defRPr sz="3000" b="1">
                <a:solidFill>
                  <a:srgbClr val="FFFFFF"/>
                </a:solidFill>
                <a:latin typeface="Arial"/>
                <a:ea typeface="Arial"/>
                <a:cs typeface="Arial"/>
              </a:defRPr>
            </a:lvl7pPr>
            <a:lvl8pPr>
              <a:defRPr sz="3000" b="1">
                <a:solidFill>
                  <a:srgbClr val="FFFFFF"/>
                </a:solidFill>
                <a:latin typeface="Arial"/>
                <a:ea typeface="Arial"/>
                <a:cs typeface="Arial"/>
              </a:defRPr>
            </a:lvl8pPr>
            <a:lvl9pPr>
              <a:defRPr sz="3000" b="1">
                <a:solidFill>
                  <a:srgbClr val="FFFFFF"/>
                </a:solidFill>
                <a:latin typeface="Arial"/>
                <a:ea typeface="Arial"/>
                <a:cs typeface="Arial"/>
              </a:defRPr>
            </a:lvl9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LaShea Conner-Gaten, Ed.M.</a:t>
            </a:r>
          </a:p>
        </p:txBody>
      </p:sp>
      <p:sp>
        <p:nvSpPr>
          <p:cNvPr id="7" name="text-6">
            <a:extLst xmlns:a="http://schemas.openxmlformats.org/drawingml/2006/main">
              <a:ext uri="{FF2B5EF4-FFF2-40B4-BE49-F238E27FC236}">
                <a16:creationId xmlns:a16="http://schemas.microsoft.com/office/drawing/2014/main" id="{0AF7BD1D-4679-4BCF-81D8-672D222BD7F5}"/>
              </a:ext>
            </a:extLst>
          </p:cNvPr>
          <p:cNvSpPr>
            <a:spLocks xmlns:a="http://schemas.openxmlformats.org/drawingml/2006/main" noGrp="1"/>
          </p:cNvSpPr>
          <p:nvPr/>
        </p:nvSpPr>
        <p:spPr>
          <a:xfrm xmlns:a="http://schemas.openxmlformats.org/drawingml/2006/main">
            <a:off x="609600" y="3905250"/>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B9CAD8"/>
                </a:solidFill>
                <a:latin typeface="Arial"/>
                <a:ea typeface="Arial"/>
                <a:cs typeface="Arial"/>
              </a:defRPr>
            </a:defPPr>
            <a:lvl1pPr>
              <a:defRPr sz="2100" b="0">
                <a:solidFill>
                  <a:srgbClr val="B9CAD8"/>
                </a:solidFill>
                <a:latin typeface="Arial"/>
                <a:ea typeface="Arial"/>
                <a:cs typeface="Arial"/>
              </a:defRPr>
            </a:lvl1pPr>
            <a:lvl2pPr>
              <a:defRPr sz="2100" b="0">
                <a:solidFill>
                  <a:srgbClr val="B9CAD8"/>
                </a:solidFill>
                <a:latin typeface="Arial"/>
                <a:ea typeface="Arial"/>
                <a:cs typeface="Arial"/>
              </a:defRPr>
            </a:lvl2pPr>
            <a:lvl3pPr>
              <a:defRPr sz="2100" b="0">
                <a:solidFill>
                  <a:srgbClr val="B9CAD8"/>
                </a:solidFill>
                <a:latin typeface="Arial"/>
                <a:ea typeface="Arial"/>
                <a:cs typeface="Arial"/>
              </a:defRPr>
            </a:lvl3pPr>
            <a:lvl4pPr>
              <a:defRPr sz="2100" b="0">
                <a:solidFill>
                  <a:srgbClr val="B9CAD8"/>
                </a:solidFill>
                <a:latin typeface="Arial"/>
                <a:ea typeface="Arial"/>
                <a:cs typeface="Arial"/>
              </a:defRPr>
            </a:lvl4pPr>
            <a:lvl5pPr>
              <a:defRPr sz="2100" b="0">
                <a:solidFill>
                  <a:srgbClr val="B9CAD8"/>
                </a:solidFill>
                <a:latin typeface="Arial"/>
                <a:ea typeface="Arial"/>
                <a:cs typeface="Arial"/>
              </a:defRPr>
            </a:lvl5pPr>
            <a:lvl6pPr>
              <a:defRPr sz="2100" b="0">
                <a:solidFill>
                  <a:srgbClr val="B9CAD8"/>
                </a:solidFill>
                <a:latin typeface="Arial"/>
                <a:ea typeface="Arial"/>
                <a:cs typeface="Arial"/>
              </a:defRPr>
            </a:lvl6pPr>
            <a:lvl7pPr>
              <a:defRPr sz="2100" b="0">
                <a:solidFill>
                  <a:srgbClr val="B9CAD8"/>
                </a:solidFill>
                <a:latin typeface="Arial"/>
                <a:ea typeface="Arial"/>
                <a:cs typeface="Arial"/>
              </a:defRPr>
            </a:lvl7pPr>
            <a:lvl8pPr>
              <a:defRPr sz="2100" b="0">
                <a:solidFill>
                  <a:srgbClr val="B9CAD8"/>
                </a:solidFill>
                <a:latin typeface="Arial"/>
                <a:ea typeface="Arial"/>
                <a:cs typeface="Arial"/>
              </a:defRPr>
            </a:lvl8pPr>
            <a:lvl9pPr>
              <a:defRPr sz="2100" b="0">
                <a:solidFill>
                  <a:srgbClr val="B9CAD8"/>
                </a:solidFill>
                <a:latin typeface="Arial"/>
                <a:ea typeface="Arial"/>
                <a:cs typeface="Arial"/>
              </a:defRPr>
            </a:lvl9pPr>
          </a:lstStyle>
          <a:p xmlns:a="http://schemas.openxmlformats.org/drawingml/2006/main">
            <a:pPr>
              <a:defRPr sz="2100" b="0">
                <a:solidFill>
                  <a:srgbClr val="B9CAD8"/>
                </a:solidFill>
                <a:latin typeface="Arial"/>
                <a:ea typeface="Arial"/>
                <a:cs typeface="Arial"/>
              </a:defRPr>
            </a:pPr>
            <a:r>
              <a:rPr sz="2100" b="0">
                <a:solidFill>
                  <a:srgbClr val="B9CAD8"/>
                </a:solidFill>
                <a:latin typeface="Arial"/>
                <a:ea typeface="Arial"/>
                <a:cs typeface="Arial"/>
              </a:rPr>
              <a:t>Founder &amp; CEO, CAI Collective Group</a:t>
            </a:r>
          </a:p>
        </p:txBody>
      </p:sp>
      <p:sp>
        <p:nvSpPr>
          <p:cNvPr id="8" name="text-7">
            <a:extLst xmlns:a="http://schemas.openxmlformats.org/drawingml/2006/main">
              <a:ext uri="{FF2B5EF4-FFF2-40B4-BE49-F238E27FC236}">
                <a16:creationId xmlns:a16="http://schemas.microsoft.com/office/drawing/2014/main" id="{C9B8FE25-A227-4D88-95FE-6049ED875FDD}"/>
              </a:ext>
            </a:extLst>
          </p:cNvPr>
          <p:cNvSpPr>
            <a:spLocks xmlns:a="http://schemas.openxmlformats.org/drawingml/2006/main" noGrp="1"/>
          </p:cNvSpPr>
          <p:nvPr/>
        </p:nvSpPr>
        <p:spPr>
          <a:xfrm xmlns:a="http://schemas.openxmlformats.org/drawingml/2006/main">
            <a:off x="609600" y="514350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FFAA22"/>
                </a:solidFill>
                <a:latin typeface="Arial"/>
                <a:ea typeface="Arial"/>
                <a:cs typeface="Arial"/>
              </a:defRPr>
            </a:defPPr>
            <a:lvl1pPr>
              <a:defRPr sz="1950" b="0">
                <a:solidFill>
                  <a:srgbClr val="FFAA22"/>
                </a:solidFill>
                <a:latin typeface="Arial"/>
                <a:ea typeface="Arial"/>
                <a:cs typeface="Arial"/>
              </a:defRPr>
            </a:lvl1pPr>
            <a:lvl2pPr>
              <a:defRPr sz="1950" b="0">
                <a:solidFill>
                  <a:srgbClr val="FFAA22"/>
                </a:solidFill>
                <a:latin typeface="Arial"/>
                <a:ea typeface="Arial"/>
                <a:cs typeface="Arial"/>
              </a:defRPr>
            </a:lvl2pPr>
            <a:lvl3pPr>
              <a:defRPr sz="1950" b="0">
                <a:solidFill>
                  <a:srgbClr val="FFAA22"/>
                </a:solidFill>
                <a:latin typeface="Arial"/>
                <a:ea typeface="Arial"/>
                <a:cs typeface="Arial"/>
              </a:defRPr>
            </a:lvl3pPr>
            <a:lvl4pPr>
              <a:defRPr sz="1950" b="0">
                <a:solidFill>
                  <a:srgbClr val="FFAA22"/>
                </a:solidFill>
                <a:latin typeface="Arial"/>
                <a:ea typeface="Arial"/>
                <a:cs typeface="Arial"/>
              </a:defRPr>
            </a:lvl4pPr>
            <a:lvl5pPr>
              <a:defRPr sz="1950" b="0">
                <a:solidFill>
                  <a:srgbClr val="FFAA22"/>
                </a:solidFill>
                <a:latin typeface="Arial"/>
                <a:ea typeface="Arial"/>
                <a:cs typeface="Arial"/>
              </a:defRPr>
            </a:lvl5pPr>
            <a:lvl6pPr>
              <a:defRPr sz="1950" b="0">
                <a:solidFill>
                  <a:srgbClr val="FFAA22"/>
                </a:solidFill>
                <a:latin typeface="Arial"/>
                <a:ea typeface="Arial"/>
                <a:cs typeface="Arial"/>
              </a:defRPr>
            </a:lvl6pPr>
            <a:lvl7pPr>
              <a:defRPr sz="1950" b="0">
                <a:solidFill>
                  <a:srgbClr val="FFAA22"/>
                </a:solidFill>
                <a:latin typeface="Arial"/>
                <a:ea typeface="Arial"/>
                <a:cs typeface="Arial"/>
              </a:defRPr>
            </a:lvl7pPr>
            <a:lvl8pPr>
              <a:defRPr sz="1950" b="0">
                <a:solidFill>
                  <a:srgbClr val="FFAA22"/>
                </a:solidFill>
                <a:latin typeface="Arial"/>
                <a:ea typeface="Arial"/>
                <a:cs typeface="Arial"/>
              </a:defRPr>
            </a:lvl8pPr>
            <a:lvl9pPr>
              <a:defRPr sz="1950" b="0">
                <a:solidFill>
                  <a:srgbClr val="FFAA22"/>
                </a:solidFill>
                <a:latin typeface="Arial"/>
                <a:ea typeface="Arial"/>
                <a:cs typeface="Arial"/>
              </a:defRPr>
            </a:lvl9pPr>
          </a:lstStyle>
          <a:p xmlns:a="http://schemas.openxmlformats.org/drawingml/2006/main">
            <a:pPr>
              <a:defRPr sz="1950" b="0">
                <a:solidFill>
                  <a:srgbClr val="FFAA22"/>
                </a:solidFill>
                <a:latin typeface="Arial"/>
                <a:ea typeface="Arial"/>
                <a:cs typeface="Arial"/>
              </a:defRPr>
            </a:pPr>
            <a:r>
              <a:rPr sz="1950" b="0">
                <a:solidFill>
                  <a:srgbClr val="FFAA22"/>
                </a:solidFill>
                <a:latin typeface="Arial"/>
                <a:ea typeface="Arial"/>
                <a:cs typeface="Arial"/>
              </a:rPr>
              <a:t>San Diego Military Summit 2026</a:t>
            </a:r>
          </a:p>
        </p:txBody>
      </p:sp>
      <p:pic xmlns:a="http://schemas.openxmlformats.org/drawingml/2006/main" xmlns:r="http://schemas.openxmlformats.org/officeDocument/2006/relationships" xmlns:p14="http://schemas.microsoft.com/office/powerpoint/2010/main">
        <p:nvPicPr>
          <p:cNvPr id="999" name="MissionReadyAI Demo Video">
            <a:hlinkClick action="ppaction://media"/>
          </p:cNvPr>
          <p:cNvPicPr>
            <a:picLocks noChangeAspect="1"/>
          </p:cNvPicPr>
          <p:nvPr>
            <a:videoFile r:link="rIdDemoVideo"/>
            <p:extLst>
              <p:ext uri="{DAA4B4D4-6D71-4841-9C94-3DE7FCFB05DC}">
                <p14:media r:embed="rIdDemoMedia"/>
              </p:ext>
            </p:extLst>
          </p:nvPr>
        </p:nvPicPr>
        <p:blipFill>
          <a:blip r:embed="rIdDemoPoster"/>
          <a:stretch>
            <a:fillRect/>
          </a:stretch>
        </p:blipFill>
        <p:spPr>
          <a:xfrm>
            <a:off x="0" y="0"/>
            <a:ext cx="12192000" cy="6858000"/>
          </a:xfrm>
          <a:prstGeom prst="rect">
            <a:avLst/>
          </a:prstGeom>
        </p:spPr>
      </p:pic>
    </p:spTree>
    <p:extLst>
      <p:ext uri="{BB962C8B-B14F-4D97-AF65-F5344CB8AC3E}">
        <p14:creationId xmlns:p14="http://schemas.microsoft.com/office/powerpoint/2010/main" val="989005327"/>
      </p:ext>
    </p:extLst>
  </p:cSld>
  <p:transition spd="fast">
    <p:fade/>
  </p:transition>
  <p:timing>
    <p:tnLst>
      <p:par>
        <p:cTn id="1" dur="indefinite" restart="never" nodeType="tmRoot">
          <p:childTnLst>
            <p:video>
              <p:cMediaNode vol="100000">
                <p:cTn id="2" fill="hold" display="0">
                  <p:stCondLst>
                    <p:cond delay="0"/>
                  </p:stCondLst>
                </p:cTn>
                <p:tgtEl>
                  <p:spTgt spid="999"/>
                </p:tgtEl>
              </p:cMediaNode>
            </p:video>
          </p:childTnLst>
        </p:cTn>
      </p:par>
    </p:tnLst>
  </p:timing>
</p:sld>
</file>

<file path=ppt/slides/slide2.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0E6AEA35-5D33-45E7-9B34-1417515C305F}"/>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01 Clarity of the Business and Problem</a:t>
            </a:r>
          </a:p>
        </p:txBody>
      </p:sp>
      <p:sp>
        <p:nvSpPr>
          <p:cNvPr id="2" name="text-1">
            <a:extLst xmlns:a="http://schemas.openxmlformats.org/drawingml/2006/main">
              <a:ext uri="{FF2B5EF4-FFF2-40B4-BE49-F238E27FC236}">
                <a16:creationId xmlns:a16="http://schemas.microsoft.com/office/drawing/2014/main" id="{C0594BDD-BE50-468D-BA09-E7E641699146}"/>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LaShea Conner-Gaten</a:t>
            </a:r>
          </a:p>
        </p:txBody>
      </p:sp>
      <p:sp>
        <p:nvSpPr>
          <p:cNvPr id="3" name="text-2">
            <a:extLst xmlns:a="http://schemas.openxmlformats.org/drawingml/2006/main">
              <a:ext uri="{FF2B5EF4-FFF2-40B4-BE49-F238E27FC236}">
                <a16:creationId xmlns:a16="http://schemas.microsoft.com/office/drawing/2014/main" id="{1A8FF7E5-6D58-435A-91D9-D439687D4949}"/>
              </a:ext>
            </a:extLst>
          </p:cNvPr>
          <p:cNvSpPr>
            <a:spLocks xmlns:a="http://schemas.openxmlformats.org/drawingml/2006/main" noGrp="1"/>
          </p:cNvSpPr>
          <p:nvPr/>
        </p:nvSpPr>
        <p:spPr>
          <a:xfrm xmlns:a="http://schemas.openxmlformats.org/drawingml/2006/main">
            <a:off x="609600" y="19050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Founder &amp; CEO, CAI Collective Group</a:t>
            </a:r>
          </a:p>
        </p:txBody>
      </p:sp>
      <p:sp>
        <p:nvSpPr>
          <p:cNvPr id="4" name="text-3">
            <a:extLst xmlns:a="http://schemas.openxmlformats.org/drawingml/2006/main">
              <a:ext uri="{FF2B5EF4-FFF2-40B4-BE49-F238E27FC236}">
                <a16:creationId xmlns:a16="http://schemas.microsoft.com/office/drawing/2014/main" id="{4C841DE1-2CB2-4B6B-BB72-78E3246FE50D}"/>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5" name="text-4">
            <a:extLst xmlns:a="http://schemas.openxmlformats.org/drawingml/2006/main">
              <a:ext uri="{FF2B5EF4-FFF2-40B4-BE49-F238E27FC236}">
                <a16:creationId xmlns:a16="http://schemas.microsoft.com/office/drawing/2014/main" id="{E55C9532-BB48-4B5B-8A0B-06F33712B6F0}"/>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02</a:t>
            </a:r>
          </a:p>
        </p:txBody>
      </p:sp>
      <p:sp>
        <p:nvSpPr>
          <p:cNvPr id="6" name="text-5">
            <a:extLst xmlns:a="http://schemas.openxmlformats.org/drawingml/2006/main">
              <a:ext uri="{FF2B5EF4-FFF2-40B4-BE49-F238E27FC236}">
                <a16:creationId xmlns:a16="http://schemas.microsoft.com/office/drawing/2014/main" id="{37963EED-3577-46C2-AA76-30D9CFBCC11C}"/>
              </a:ext>
            </a:extLst>
          </p:cNvPr>
          <p:cNvSpPr>
            <a:spLocks xmlns:a="http://schemas.openxmlformats.org/drawingml/2006/main" noGrp="1"/>
          </p:cNvSpPr>
          <p:nvPr/>
        </p:nvSpPr>
        <p:spPr>
          <a:xfrm xmlns:a="http://schemas.openxmlformats.org/drawingml/2006/main">
            <a:off x="609600" y="2857500"/>
            <a:ext cx="7239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FFFF"/>
                </a:solidFill>
                <a:latin typeface="Arial"/>
                <a:ea typeface="Arial"/>
                <a:cs typeface="Arial"/>
              </a:defRPr>
            </a:defPPr>
            <a:lvl1pPr>
              <a:defRPr sz="2550" b="1">
                <a:solidFill>
                  <a:srgbClr val="FFFFFF"/>
                </a:solidFill>
                <a:latin typeface="Arial"/>
                <a:ea typeface="Arial"/>
                <a:cs typeface="Arial"/>
              </a:defRPr>
            </a:lvl1pPr>
            <a:lvl2pPr>
              <a:defRPr sz="2550" b="1">
                <a:solidFill>
                  <a:srgbClr val="FFFFFF"/>
                </a:solidFill>
                <a:latin typeface="Arial"/>
                <a:ea typeface="Arial"/>
                <a:cs typeface="Arial"/>
              </a:defRPr>
            </a:lvl2pPr>
            <a:lvl3pPr>
              <a:defRPr sz="2550" b="1">
                <a:solidFill>
                  <a:srgbClr val="FFFFFF"/>
                </a:solidFill>
                <a:latin typeface="Arial"/>
                <a:ea typeface="Arial"/>
                <a:cs typeface="Arial"/>
              </a:defRPr>
            </a:lvl3pPr>
            <a:lvl4pPr>
              <a:defRPr sz="2550" b="1">
                <a:solidFill>
                  <a:srgbClr val="FFFFFF"/>
                </a:solidFill>
                <a:latin typeface="Arial"/>
                <a:ea typeface="Arial"/>
                <a:cs typeface="Arial"/>
              </a:defRPr>
            </a:lvl4pPr>
            <a:lvl5pPr>
              <a:defRPr sz="2550" b="1">
                <a:solidFill>
                  <a:srgbClr val="FFFFFF"/>
                </a:solidFill>
                <a:latin typeface="Arial"/>
                <a:ea typeface="Arial"/>
                <a:cs typeface="Arial"/>
              </a:defRPr>
            </a:lvl5pPr>
            <a:lvl6pPr>
              <a:defRPr sz="2550" b="1">
                <a:solidFill>
                  <a:srgbClr val="FFFFFF"/>
                </a:solidFill>
                <a:latin typeface="Arial"/>
                <a:ea typeface="Arial"/>
                <a:cs typeface="Arial"/>
              </a:defRPr>
            </a:lvl6pPr>
            <a:lvl7pPr>
              <a:defRPr sz="2550" b="1">
                <a:solidFill>
                  <a:srgbClr val="FFFFFF"/>
                </a:solidFill>
                <a:latin typeface="Arial"/>
                <a:ea typeface="Arial"/>
                <a:cs typeface="Arial"/>
              </a:defRPr>
            </a:lvl7pPr>
            <a:lvl8pPr>
              <a:defRPr sz="2550" b="1">
                <a:solidFill>
                  <a:srgbClr val="FFFFFF"/>
                </a:solidFill>
                <a:latin typeface="Arial"/>
                <a:ea typeface="Arial"/>
                <a:cs typeface="Arial"/>
              </a:defRPr>
            </a:lvl8pPr>
            <a:lvl9pPr>
              <a:defRPr sz="2550" b="1">
                <a:solidFill>
                  <a:srgbClr val="FFFFFF"/>
                </a:solidFill>
                <a:latin typeface="Arial"/>
                <a:ea typeface="Arial"/>
                <a:cs typeface="Arial"/>
              </a:defRPr>
            </a:lvl9pPr>
          </a:lstStyle>
          <a:p xmlns:a="http://schemas.openxmlformats.org/drawingml/2006/main">
            <a:pPr>
              <a:defRPr sz="2550" b="1">
                <a:solidFill>
                  <a:srgbClr val="FFFFFF"/>
                </a:solidFill>
                <a:latin typeface="Arial"/>
                <a:ea typeface="Arial"/>
                <a:cs typeface="Arial"/>
              </a:defRPr>
            </a:pPr>
            <a:r>
              <a:rPr sz="2550" b="1">
                <a:solidFill>
                  <a:srgbClr val="FFFFFF"/>
                </a:solidFill>
                <a:latin typeface="Arial"/>
                <a:ea typeface="Arial"/>
                <a:cs typeface="Arial"/>
              </a:rPr>
              <a:t>Former Deloitte Chief of Staff</a:t>
            </a:r>
          </a:p>
        </p:txBody>
      </p:sp>
      <p:sp>
        <p:nvSpPr>
          <p:cNvPr id="7" name="text-6">
            <a:extLst xmlns:a="http://schemas.openxmlformats.org/drawingml/2006/main">
              <a:ext uri="{FF2B5EF4-FFF2-40B4-BE49-F238E27FC236}">
                <a16:creationId xmlns:a16="http://schemas.microsoft.com/office/drawing/2014/main" id="{AD511759-8CE5-41DD-B861-BF1927FC707B}"/>
              </a:ext>
            </a:extLst>
          </p:cNvPr>
          <p:cNvSpPr>
            <a:spLocks xmlns:a="http://schemas.openxmlformats.org/drawingml/2006/main" noGrp="1"/>
          </p:cNvSpPr>
          <p:nvPr/>
        </p:nvSpPr>
        <p:spPr>
          <a:xfrm xmlns:a="http://schemas.openxmlformats.org/drawingml/2006/main">
            <a:off x="609600" y="3476625"/>
            <a:ext cx="7239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AA22"/>
                </a:solidFill>
                <a:latin typeface="Arial"/>
                <a:ea typeface="Arial"/>
                <a:cs typeface="Arial"/>
              </a:defRPr>
            </a:defPPr>
            <a:lvl1pPr>
              <a:defRPr sz="2550" b="1">
                <a:solidFill>
                  <a:srgbClr val="FFAA22"/>
                </a:solidFill>
                <a:latin typeface="Arial"/>
                <a:ea typeface="Arial"/>
                <a:cs typeface="Arial"/>
              </a:defRPr>
            </a:lvl1pPr>
            <a:lvl2pPr>
              <a:defRPr sz="2550" b="1">
                <a:solidFill>
                  <a:srgbClr val="FFAA22"/>
                </a:solidFill>
                <a:latin typeface="Arial"/>
                <a:ea typeface="Arial"/>
                <a:cs typeface="Arial"/>
              </a:defRPr>
            </a:lvl2pPr>
            <a:lvl3pPr>
              <a:defRPr sz="2550" b="1">
                <a:solidFill>
                  <a:srgbClr val="FFAA22"/>
                </a:solidFill>
                <a:latin typeface="Arial"/>
                <a:ea typeface="Arial"/>
                <a:cs typeface="Arial"/>
              </a:defRPr>
            </a:lvl3pPr>
            <a:lvl4pPr>
              <a:defRPr sz="2550" b="1">
                <a:solidFill>
                  <a:srgbClr val="FFAA22"/>
                </a:solidFill>
                <a:latin typeface="Arial"/>
                <a:ea typeface="Arial"/>
                <a:cs typeface="Arial"/>
              </a:defRPr>
            </a:lvl4pPr>
            <a:lvl5pPr>
              <a:defRPr sz="2550" b="1">
                <a:solidFill>
                  <a:srgbClr val="FFAA22"/>
                </a:solidFill>
                <a:latin typeface="Arial"/>
                <a:ea typeface="Arial"/>
                <a:cs typeface="Arial"/>
              </a:defRPr>
            </a:lvl5pPr>
            <a:lvl6pPr>
              <a:defRPr sz="2550" b="1">
                <a:solidFill>
                  <a:srgbClr val="FFAA22"/>
                </a:solidFill>
                <a:latin typeface="Arial"/>
                <a:ea typeface="Arial"/>
                <a:cs typeface="Arial"/>
              </a:defRPr>
            </a:lvl6pPr>
            <a:lvl7pPr>
              <a:defRPr sz="2550" b="1">
                <a:solidFill>
                  <a:srgbClr val="FFAA22"/>
                </a:solidFill>
                <a:latin typeface="Arial"/>
                <a:ea typeface="Arial"/>
                <a:cs typeface="Arial"/>
              </a:defRPr>
            </a:lvl7pPr>
            <a:lvl8pPr>
              <a:defRPr sz="2550" b="1">
                <a:solidFill>
                  <a:srgbClr val="FFAA22"/>
                </a:solidFill>
                <a:latin typeface="Arial"/>
                <a:ea typeface="Arial"/>
                <a:cs typeface="Arial"/>
              </a:defRPr>
            </a:lvl8pPr>
            <a:lvl9pPr>
              <a:defRPr sz="2550" b="1">
                <a:solidFill>
                  <a:srgbClr val="FFAA22"/>
                </a:solidFill>
                <a:latin typeface="Arial"/>
                <a:ea typeface="Arial"/>
                <a:cs typeface="Arial"/>
              </a:defRPr>
            </a:lvl9pPr>
          </a:lstStyle>
          <a:p xmlns:a="http://schemas.openxmlformats.org/drawingml/2006/main">
            <a:pPr>
              <a:defRPr sz="2550" b="1">
                <a:solidFill>
                  <a:srgbClr val="FFAA22"/>
                </a:solidFill>
                <a:latin typeface="Arial"/>
                <a:ea typeface="Arial"/>
                <a:cs typeface="Arial"/>
              </a:defRPr>
            </a:pPr>
            <a:r>
              <a:rPr sz="2550" b="1">
                <a:solidFill>
                  <a:srgbClr val="FFAA22"/>
                </a:solidFill>
                <a:latin typeface="Arial"/>
                <a:ea typeface="Arial"/>
                <a:cs typeface="Arial"/>
              </a:rPr>
              <a:t>$25M portfolio pipeline</a:t>
            </a:r>
          </a:p>
        </p:txBody>
      </p:sp>
      <p:sp>
        <p:nvSpPr>
          <p:cNvPr id="8" name="text-7">
            <a:extLst xmlns:a="http://schemas.openxmlformats.org/drawingml/2006/main">
              <a:ext uri="{FF2B5EF4-FFF2-40B4-BE49-F238E27FC236}">
                <a16:creationId xmlns:a16="http://schemas.microsoft.com/office/drawing/2014/main" id="{639FC510-5CF5-4054-AB6D-EC12458C7279}"/>
              </a:ext>
            </a:extLst>
          </p:cNvPr>
          <p:cNvSpPr>
            <a:spLocks xmlns:a="http://schemas.openxmlformats.org/drawingml/2006/main" noGrp="1"/>
          </p:cNvSpPr>
          <p:nvPr/>
        </p:nvSpPr>
        <p:spPr>
          <a:xfrm xmlns:a="http://schemas.openxmlformats.org/drawingml/2006/main">
            <a:off x="609600" y="4191000"/>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FFFFFF"/>
                </a:solidFill>
                <a:latin typeface="Arial"/>
                <a:ea typeface="Arial"/>
                <a:cs typeface="Arial"/>
              </a:defRPr>
            </a:defPPr>
            <a:lvl1pPr>
              <a:defRPr sz="2250" b="0">
                <a:solidFill>
                  <a:srgbClr val="FFFFFF"/>
                </a:solidFill>
                <a:latin typeface="Arial"/>
                <a:ea typeface="Arial"/>
                <a:cs typeface="Arial"/>
              </a:defRPr>
            </a:lvl1pPr>
            <a:lvl2pPr>
              <a:defRPr sz="2250" b="0">
                <a:solidFill>
                  <a:srgbClr val="FFFFFF"/>
                </a:solidFill>
                <a:latin typeface="Arial"/>
                <a:ea typeface="Arial"/>
                <a:cs typeface="Arial"/>
              </a:defRPr>
            </a:lvl2pPr>
            <a:lvl3pPr>
              <a:defRPr sz="2250" b="0">
                <a:solidFill>
                  <a:srgbClr val="FFFFFF"/>
                </a:solidFill>
                <a:latin typeface="Arial"/>
                <a:ea typeface="Arial"/>
                <a:cs typeface="Arial"/>
              </a:defRPr>
            </a:lvl3pPr>
            <a:lvl4pPr>
              <a:defRPr sz="2250" b="0">
                <a:solidFill>
                  <a:srgbClr val="FFFFFF"/>
                </a:solidFill>
                <a:latin typeface="Arial"/>
                <a:ea typeface="Arial"/>
                <a:cs typeface="Arial"/>
              </a:defRPr>
            </a:lvl4pPr>
            <a:lvl5pPr>
              <a:defRPr sz="2250" b="0">
                <a:solidFill>
                  <a:srgbClr val="FFFFFF"/>
                </a:solidFill>
                <a:latin typeface="Arial"/>
                <a:ea typeface="Arial"/>
                <a:cs typeface="Arial"/>
              </a:defRPr>
            </a:lvl5pPr>
            <a:lvl6pPr>
              <a:defRPr sz="2250" b="0">
                <a:solidFill>
                  <a:srgbClr val="FFFFFF"/>
                </a:solidFill>
                <a:latin typeface="Arial"/>
                <a:ea typeface="Arial"/>
                <a:cs typeface="Arial"/>
              </a:defRPr>
            </a:lvl6pPr>
            <a:lvl7pPr>
              <a:defRPr sz="2250" b="0">
                <a:solidFill>
                  <a:srgbClr val="FFFFFF"/>
                </a:solidFill>
                <a:latin typeface="Arial"/>
                <a:ea typeface="Arial"/>
                <a:cs typeface="Arial"/>
              </a:defRPr>
            </a:lvl7pPr>
            <a:lvl8pPr>
              <a:defRPr sz="2250" b="0">
                <a:solidFill>
                  <a:srgbClr val="FFFFFF"/>
                </a:solidFill>
                <a:latin typeface="Arial"/>
                <a:ea typeface="Arial"/>
                <a:cs typeface="Arial"/>
              </a:defRPr>
            </a:lvl8pPr>
            <a:lvl9pPr>
              <a:defRPr sz="2250" b="0">
                <a:solidFill>
                  <a:srgbClr val="FFFFFF"/>
                </a:solidFill>
                <a:latin typeface="Arial"/>
                <a:ea typeface="Arial"/>
                <a:cs typeface="Arial"/>
              </a:defRPr>
            </a:lvl9pPr>
          </a:lstStyle>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2026 Salesforce AI Fluency Rising Star</a:t>
            </a:r>
          </a:p>
        </p:txBody>
      </p:sp>
      <p:sp>
        <p:nvSpPr>
          <p:cNvPr id="9" name="text-8">
            <a:extLst xmlns:a="http://schemas.openxmlformats.org/drawingml/2006/main">
              <a:ext uri="{FF2B5EF4-FFF2-40B4-BE49-F238E27FC236}">
                <a16:creationId xmlns:a16="http://schemas.microsoft.com/office/drawing/2014/main" id="{8222ADD3-FC8C-4918-A840-C4331F772505}"/>
              </a:ext>
            </a:extLst>
          </p:cNvPr>
          <p:cNvSpPr>
            <a:spLocks xmlns:a="http://schemas.openxmlformats.org/drawingml/2006/main" noGrp="1"/>
          </p:cNvSpPr>
          <p:nvPr/>
        </p:nvSpPr>
        <p:spPr>
          <a:xfrm xmlns:a="http://schemas.openxmlformats.org/drawingml/2006/main">
            <a:off x="609600" y="4810125"/>
            <a:ext cx="10763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FFFFFF"/>
                </a:solidFill>
                <a:latin typeface="Arial"/>
                <a:ea typeface="Arial"/>
                <a:cs typeface="Arial"/>
              </a:defRPr>
            </a:defPPr>
            <a:lvl1pPr>
              <a:defRPr sz="2025" b="0">
                <a:solidFill>
                  <a:srgbClr val="FFFFFF"/>
                </a:solidFill>
                <a:latin typeface="Arial"/>
                <a:ea typeface="Arial"/>
                <a:cs typeface="Arial"/>
              </a:defRPr>
            </a:lvl1pPr>
            <a:lvl2pPr>
              <a:defRPr sz="2025" b="0">
                <a:solidFill>
                  <a:srgbClr val="FFFFFF"/>
                </a:solidFill>
                <a:latin typeface="Arial"/>
                <a:ea typeface="Arial"/>
                <a:cs typeface="Arial"/>
              </a:defRPr>
            </a:lvl2pPr>
            <a:lvl3pPr>
              <a:defRPr sz="2025" b="0">
                <a:solidFill>
                  <a:srgbClr val="FFFFFF"/>
                </a:solidFill>
                <a:latin typeface="Arial"/>
                <a:ea typeface="Arial"/>
                <a:cs typeface="Arial"/>
              </a:defRPr>
            </a:lvl3pPr>
            <a:lvl4pPr>
              <a:defRPr sz="2025" b="0">
                <a:solidFill>
                  <a:srgbClr val="FFFFFF"/>
                </a:solidFill>
                <a:latin typeface="Arial"/>
                <a:ea typeface="Arial"/>
                <a:cs typeface="Arial"/>
              </a:defRPr>
            </a:lvl4pPr>
            <a:lvl5pPr>
              <a:defRPr sz="2025" b="0">
                <a:solidFill>
                  <a:srgbClr val="FFFFFF"/>
                </a:solidFill>
                <a:latin typeface="Arial"/>
                <a:ea typeface="Arial"/>
                <a:cs typeface="Arial"/>
              </a:defRPr>
            </a:lvl5pPr>
            <a:lvl6pPr>
              <a:defRPr sz="2025" b="0">
                <a:solidFill>
                  <a:srgbClr val="FFFFFF"/>
                </a:solidFill>
                <a:latin typeface="Arial"/>
                <a:ea typeface="Arial"/>
                <a:cs typeface="Arial"/>
              </a:defRPr>
            </a:lvl6pPr>
            <a:lvl7pPr>
              <a:defRPr sz="2025" b="0">
                <a:solidFill>
                  <a:srgbClr val="FFFFFF"/>
                </a:solidFill>
                <a:latin typeface="Arial"/>
                <a:ea typeface="Arial"/>
                <a:cs typeface="Arial"/>
              </a:defRPr>
            </a:lvl7pPr>
            <a:lvl8pPr>
              <a:defRPr sz="2025" b="0">
                <a:solidFill>
                  <a:srgbClr val="FFFFFF"/>
                </a:solidFill>
                <a:latin typeface="Arial"/>
                <a:ea typeface="Arial"/>
                <a:cs typeface="Arial"/>
              </a:defRPr>
            </a:lvl8pPr>
            <a:lvl9pPr>
              <a:defRPr sz="2025" b="0">
                <a:solidFill>
                  <a:srgbClr val="FFFFFF"/>
                </a:solidFill>
                <a:latin typeface="Arial"/>
                <a:ea typeface="Arial"/>
                <a:cs typeface="Arial"/>
              </a:defRPr>
            </a:lvl9pPr>
          </a:lstStyle>
          <a:p xmlns:a="http://schemas.openxmlformats.org/drawingml/2006/main">
            <a:pPr>
              <a:defRPr sz="2025" b="0">
                <a:solidFill>
                  <a:srgbClr val="FFFFFF"/>
                </a:solidFill>
                <a:latin typeface="Arial"/>
                <a:ea typeface="Arial"/>
                <a:cs typeface="Arial"/>
              </a:defRPr>
            </a:pPr>
            <a:r>
              <a:rPr sz="2025" b="0">
                <a:solidFill>
                  <a:srgbClr val="FFFFFF"/>
                </a:solidFill>
                <a:latin typeface="Arial"/>
                <a:ea typeface="Arial"/>
                <a:cs typeface="Arial"/>
              </a:rPr>
              <a:t>Lovable AI Solutions Partner — Certified Web &amp; App Builder</a:t>
            </a:r>
          </a:p>
        </p:txBody>
      </p:sp>
      <p:sp>
        <p:nvSpPr>
          <p:cNvPr id="10" name="text-9">
            <a:extLst xmlns:a="http://schemas.openxmlformats.org/drawingml/2006/main">
              <a:ext uri="{FF2B5EF4-FFF2-40B4-BE49-F238E27FC236}">
                <a16:creationId xmlns:a16="http://schemas.microsoft.com/office/drawing/2014/main" id="{5564E748-4D1E-4513-80CD-B5886A640CE1}"/>
              </a:ext>
            </a:extLst>
          </p:cNvPr>
          <p:cNvSpPr>
            <a:spLocks xmlns:a="http://schemas.openxmlformats.org/drawingml/2006/main" noGrp="1"/>
          </p:cNvSpPr>
          <p:nvPr/>
        </p:nvSpPr>
        <p:spPr>
          <a:xfrm xmlns:a="http://schemas.openxmlformats.org/drawingml/2006/main">
            <a:off x="609600" y="5524500"/>
            <a:ext cx="10763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AI governance, change management and Agile delivery</a:t>
            </a:r>
          </a:p>
        </p:txBody>
      </p:sp>
    </p:spTree>
    <p:extLst>
      <p:ext uri="{BB962C8B-B14F-4D97-AF65-F5344CB8AC3E}">
        <p14:creationId xmlns:p14="http://schemas.microsoft.com/office/powerpoint/2010/main" val="224894419"/>
      </p:ext>
    </p:extLst>
  </p:cSld>
  <p:transition spd="fast">
    <p:fade/>
  </p:transition>
</p:sld>
</file>

<file path=ppt/slides/slide3.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59004F8-AD3E-45D1-ACA2-F9EF2F6A90D5}"/>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01 Clarity of the Business and Problem</a:t>
            </a:r>
          </a:p>
        </p:txBody>
      </p:sp>
      <p:sp>
        <p:nvSpPr>
          <p:cNvPr id="2" name="text-1">
            <a:extLst xmlns:a="http://schemas.openxmlformats.org/drawingml/2006/main">
              <a:ext uri="{FF2B5EF4-FFF2-40B4-BE49-F238E27FC236}">
                <a16:creationId xmlns:a16="http://schemas.microsoft.com/office/drawing/2014/main" id="{77957213-7D22-4BA1-ADAA-0947672B6895}"/>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A missing tool can delay the whole job</a:t>
            </a:r>
          </a:p>
        </p:txBody>
      </p:sp>
      <p:sp>
        <p:nvSpPr>
          <p:cNvPr id="3" name="text-2">
            <a:extLst xmlns:a="http://schemas.openxmlformats.org/drawingml/2006/main">
              <a:ext uri="{FF2B5EF4-FFF2-40B4-BE49-F238E27FC236}">
                <a16:creationId xmlns:a16="http://schemas.microsoft.com/office/drawing/2014/main" id="{0117F9E2-1167-4965-89A2-15AF754CC72F}"/>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4" name="text-3">
            <a:extLst xmlns:a="http://schemas.openxmlformats.org/drawingml/2006/main">
              <a:ext uri="{FF2B5EF4-FFF2-40B4-BE49-F238E27FC236}">
                <a16:creationId xmlns:a16="http://schemas.microsoft.com/office/drawing/2014/main" id="{8BD0911D-D505-487F-B435-FD14C4D673E3}"/>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03</a:t>
            </a:r>
          </a:p>
        </p:txBody>
      </p:sp>
      <p:pic>
        <p:nvPicPr>
          <p:cNvPr id="5" name="">
            <a:extLst xmlns:a="http://schemas.openxmlformats.org/drawingml/2006/main">
              <a:ext uri="{FF2B5EF4-FFF2-40B4-BE49-F238E27FC236}">
                <a16:creationId xmlns:a16="http://schemas.microsoft.com/office/drawing/2014/main" id="{940BFEEA-84D2-40D2-9BA2-3C066C027FCB}"/>
              </a:ext>
            </a:extLst>
          </p:cNvPr>
          <p:cNvPicPr>
            <a:picLocks xmlns:a="http://schemas.openxmlformats.org/drawingml/2006/main" noChangeAspect="1"/>
          </p:cNvPicPr>
          <p:nvPr/>
        </p:nvPicPr>
        <p:blipFill>
          <a:blip xmlns:r="http://schemas.openxmlformats.org/officeDocument/2006/relationships" xmlns:a="http://schemas.openxmlformats.org/drawingml/2006/main" r:embed="Rb219f5f025e14a68"/>
          <a:stretch xmlns:a="http://schemas.openxmlformats.org/drawingml/2006/main"/>
        </p:blipFill>
        <p:spPr>
          <a:xfrm xmlns:a="http://schemas.openxmlformats.org/drawingml/2006/main">
            <a:off x="6572250" y="2351979"/>
            <a:ext cx="4953000" cy="3297042"/>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F254FDF4-A0C1-42FC-8D8D-E72CA88EE54B}"/>
              </a:ext>
            </a:extLst>
          </p:cNvPr>
          <p:cNvSpPr>
            <a:spLocks xmlns:a="http://schemas.openxmlformats.org/drawingml/2006/main" noGrp="1"/>
          </p:cNvSpPr>
          <p:nvPr/>
        </p:nvSpPr>
        <p:spPr>
          <a:xfrm xmlns:a="http://schemas.openxmlformats.org/drawingml/2006/main">
            <a:off x="609600" y="2333625"/>
            <a:ext cx="5524500"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0">
                <a:solidFill>
                  <a:srgbClr val="FFFFFF"/>
                </a:solidFill>
                <a:latin typeface="Arial"/>
                <a:ea typeface="Arial"/>
                <a:cs typeface="Arial"/>
              </a:defRPr>
            </a:defPPr>
            <a:lvl1pPr>
              <a:defRPr sz="3150" b="0">
                <a:solidFill>
                  <a:srgbClr val="FFFFFF"/>
                </a:solidFill>
                <a:latin typeface="Arial"/>
                <a:ea typeface="Arial"/>
                <a:cs typeface="Arial"/>
              </a:defRPr>
            </a:lvl1pPr>
            <a:lvl2pPr>
              <a:defRPr sz="3150" b="0">
                <a:solidFill>
                  <a:srgbClr val="FFFFFF"/>
                </a:solidFill>
                <a:latin typeface="Arial"/>
                <a:ea typeface="Arial"/>
                <a:cs typeface="Arial"/>
              </a:defRPr>
            </a:lvl2pPr>
            <a:lvl3pPr>
              <a:defRPr sz="3150" b="0">
                <a:solidFill>
                  <a:srgbClr val="FFFFFF"/>
                </a:solidFill>
                <a:latin typeface="Arial"/>
                <a:ea typeface="Arial"/>
                <a:cs typeface="Arial"/>
              </a:defRPr>
            </a:lvl3pPr>
            <a:lvl4pPr>
              <a:defRPr sz="3150" b="0">
                <a:solidFill>
                  <a:srgbClr val="FFFFFF"/>
                </a:solidFill>
                <a:latin typeface="Arial"/>
                <a:ea typeface="Arial"/>
                <a:cs typeface="Arial"/>
              </a:defRPr>
            </a:lvl4pPr>
            <a:lvl5pPr>
              <a:defRPr sz="3150" b="0">
                <a:solidFill>
                  <a:srgbClr val="FFFFFF"/>
                </a:solidFill>
                <a:latin typeface="Arial"/>
                <a:ea typeface="Arial"/>
                <a:cs typeface="Arial"/>
              </a:defRPr>
            </a:lvl5pPr>
            <a:lvl6pPr>
              <a:defRPr sz="3150" b="0">
                <a:solidFill>
                  <a:srgbClr val="FFFFFF"/>
                </a:solidFill>
                <a:latin typeface="Arial"/>
                <a:ea typeface="Arial"/>
                <a:cs typeface="Arial"/>
              </a:defRPr>
            </a:lvl6pPr>
            <a:lvl7pPr>
              <a:defRPr sz="3150" b="0">
                <a:solidFill>
                  <a:srgbClr val="FFFFFF"/>
                </a:solidFill>
                <a:latin typeface="Arial"/>
                <a:ea typeface="Arial"/>
                <a:cs typeface="Arial"/>
              </a:defRPr>
            </a:lvl7pPr>
            <a:lvl8pPr>
              <a:defRPr sz="3150" b="0">
                <a:solidFill>
                  <a:srgbClr val="FFFFFF"/>
                </a:solidFill>
                <a:latin typeface="Arial"/>
                <a:ea typeface="Arial"/>
                <a:cs typeface="Arial"/>
              </a:defRPr>
            </a:lvl8pPr>
            <a:lvl9pPr>
              <a:defRPr sz="3150" b="0">
                <a:solidFill>
                  <a:srgbClr val="FFFFFF"/>
                </a:solidFill>
                <a:latin typeface="Arial"/>
                <a:ea typeface="Arial"/>
                <a:cs typeface="Arial"/>
              </a:defRPr>
            </a:lvl9pPr>
          </a:lstStyle>
          <a:p xmlns:a="http://schemas.openxmlformats.org/drawingml/2006/main">
            <a:pPr>
              <a:defRPr sz="3150" b="0">
                <a:solidFill>
                  <a:srgbClr val="FFFFFF"/>
                </a:solidFill>
                <a:latin typeface="Arial"/>
                <a:ea typeface="Arial"/>
                <a:cs typeface="Arial"/>
              </a:defRPr>
            </a:pPr>
            <a:r>
              <a:rPr sz="3150" b="0">
                <a:solidFill>
                  <a:srgbClr val="FFFFFF"/>
                </a:solidFill>
                <a:latin typeface="Arial"/>
                <a:ea typeface="Arial"/>
                <a:cs typeface="Arial"/>
              </a:rPr>
              <a:t>Missing tools</a:t>
            </a:r>
          </a:p>
          <a:p xmlns:a="http://schemas.openxmlformats.org/drawingml/2006/main">
            <a:pPr>
              <a:defRPr sz="3150" b="0">
                <a:solidFill>
                  <a:srgbClr val="FFFFFF"/>
                </a:solidFill>
                <a:latin typeface="Arial"/>
                <a:ea typeface="Arial"/>
                <a:cs typeface="Arial"/>
              </a:defRPr>
            </a:pPr>
            <a:r>
              <a:rPr sz="3150" b="0">
                <a:solidFill>
                  <a:srgbClr val="FFFFFF"/>
                </a:solidFill>
                <a:latin typeface="Arial"/>
                <a:ea typeface="Arial"/>
                <a:cs typeface="Arial"/>
              </a:rPr>
              <a:t>Manual follow-up</a:t>
            </a:r>
          </a:p>
          <a:p xmlns:a="http://schemas.openxmlformats.org/drawingml/2006/main">
            <a:pPr>
              <a:defRPr sz="3150" b="0">
                <a:solidFill>
                  <a:srgbClr val="FFFFFF"/>
                </a:solidFill>
                <a:latin typeface="Arial"/>
                <a:ea typeface="Arial"/>
                <a:cs typeface="Arial"/>
              </a:defRPr>
            </a:pPr>
            <a:r>
              <a:rPr sz="3150" b="0">
                <a:solidFill>
                  <a:srgbClr val="FFFFFF"/>
                </a:solidFill>
                <a:latin typeface="Arial"/>
                <a:ea typeface="Arial"/>
                <a:cs typeface="Arial"/>
              </a:rPr>
              <a:t>Delayed assignments</a:t>
            </a:r>
          </a:p>
        </p:txBody>
      </p:sp>
      <p:sp>
        <p:nvSpPr>
          <p:cNvPr id="7" name="text-5">
            <a:extLst xmlns:a="http://schemas.openxmlformats.org/drawingml/2006/main">
              <a:ext uri="{FF2B5EF4-FFF2-40B4-BE49-F238E27FC236}">
                <a16:creationId xmlns:a16="http://schemas.microsoft.com/office/drawing/2014/main" id="{17F6095F-D5BB-40E1-8DA5-51E8D477B4AB}"/>
              </a:ext>
            </a:extLst>
          </p:cNvPr>
          <p:cNvSpPr>
            <a:spLocks xmlns:a="http://schemas.openxmlformats.org/drawingml/2006/main" noGrp="1"/>
          </p:cNvSpPr>
          <p:nvPr/>
        </p:nvSpPr>
        <p:spPr>
          <a:xfrm xmlns:a="http://schemas.openxmlformats.org/drawingml/2006/main">
            <a:off x="6572250" y="6019800"/>
            <a:ext cx="5143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B9CAD8"/>
                </a:solidFill>
                <a:latin typeface="Arial"/>
                <a:ea typeface="Arial"/>
                <a:cs typeface="Arial"/>
              </a:defRPr>
            </a:defPPr>
            <a:lvl1pPr>
              <a:defRPr sz="1200" b="0">
                <a:solidFill>
                  <a:srgbClr val="B9CAD8"/>
                </a:solidFill>
                <a:latin typeface="Arial"/>
                <a:ea typeface="Arial"/>
                <a:cs typeface="Arial"/>
              </a:defRPr>
            </a:lvl1pPr>
            <a:lvl2pPr>
              <a:defRPr sz="1200" b="0">
                <a:solidFill>
                  <a:srgbClr val="B9CAD8"/>
                </a:solidFill>
                <a:latin typeface="Arial"/>
                <a:ea typeface="Arial"/>
                <a:cs typeface="Arial"/>
              </a:defRPr>
            </a:lvl2pPr>
            <a:lvl3pPr>
              <a:defRPr sz="1200" b="0">
                <a:solidFill>
                  <a:srgbClr val="B9CAD8"/>
                </a:solidFill>
                <a:latin typeface="Arial"/>
                <a:ea typeface="Arial"/>
                <a:cs typeface="Arial"/>
              </a:defRPr>
            </a:lvl3pPr>
            <a:lvl4pPr>
              <a:defRPr sz="1200" b="0">
                <a:solidFill>
                  <a:srgbClr val="B9CAD8"/>
                </a:solidFill>
                <a:latin typeface="Arial"/>
                <a:ea typeface="Arial"/>
                <a:cs typeface="Arial"/>
              </a:defRPr>
            </a:lvl4pPr>
            <a:lvl5pPr>
              <a:defRPr sz="1200" b="0">
                <a:solidFill>
                  <a:srgbClr val="B9CAD8"/>
                </a:solidFill>
                <a:latin typeface="Arial"/>
                <a:ea typeface="Arial"/>
                <a:cs typeface="Arial"/>
              </a:defRPr>
            </a:lvl5pPr>
            <a:lvl6pPr>
              <a:defRPr sz="1200" b="0">
                <a:solidFill>
                  <a:srgbClr val="B9CAD8"/>
                </a:solidFill>
                <a:latin typeface="Arial"/>
                <a:ea typeface="Arial"/>
                <a:cs typeface="Arial"/>
              </a:defRPr>
            </a:lvl6pPr>
            <a:lvl7pPr>
              <a:defRPr sz="1200" b="0">
                <a:solidFill>
                  <a:srgbClr val="B9CAD8"/>
                </a:solidFill>
                <a:latin typeface="Arial"/>
                <a:ea typeface="Arial"/>
                <a:cs typeface="Arial"/>
              </a:defRPr>
            </a:lvl7pPr>
            <a:lvl8pPr>
              <a:defRPr sz="1200" b="0">
                <a:solidFill>
                  <a:srgbClr val="B9CAD8"/>
                </a:solidFill>
                <a:latin typeface="Arial"/>
                <a:ea typeface="Arial"/>
                <a:cs typeface="Arial"/>
              </a:defRPr>
            </a:lvl8pPr>
            <a:lvl9pPr>
              <a:defRPr sz="1200" b="0">
                <a:solidFill>
                  <a:srgbClr val="B9CAD8"/>
                </a:solidFill>
                <a:latin typeface="Arial"/>
                <a:ea typeface="Arial"/>
                <a:cs typeface="Arial"/>
              </a:defRPr>
            </a:lvl9pPr>
          </a:lstStyle>
          <a:p xmlns:a="http://schemas.openxmlformats.org/drawingml/2006/main">
            <a:pPr>
              <a:defRPr sz="1200" b="0">
                <a:solidFill>
                  <a:srgbClr val="B9CAD8"/>
                </a:solidFill>
                <a:latin typeface="Arial"/>
                <a:ea typeface="Arial"/>
                <a:cs typeface="Arial"/>
              </a:defRPr>
            </a:pPr>
            <a:r>
              <a:rPr sz="1200" b="0">
                <a:solidFill>
                  <a:srgbClr val="B9CAD8"/>
                </a:solidFill>
                <a:latin typeface="Arial"/>
                <a:ea typeface="Arial"/>
                <a:cs typeface="Arial"/>
              </a:rPr>
              <a:t>Reference photo: U.S. Navy / A.J. Jones, 2012</a:t>
            </a:r>
          </a:p>
        </p:txBody>
      </p:sp>
    </p:spTree>
    <p:extLst>
      <p:ext uri="{BB962C8B-B14F-4D97-AF65-F5344CB8AC3E}">
        <p14:creationId xmlns:p14="http://schemas.microsoft.com/office/powerpoint/2010/main" val="1147428839"/>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6"/>
                      </p:tgtEl>
                    </p:cBhvr>
                  </p:animEffect>
                </p:childTnLst>
              </p:cTn>
            </p:par>
            <p:par>
              <p:cTn id="12" fill="hold" presetID="10" presetClass="entr" presetSubtype="0" nodeType="withEffect">
                <p:stCondLst>
                  <p:cond delay="180"/>
                </p:stCondLst>
                <p:childTnLst>
                  <p:animEffect transition="in" filter="fade">
                    <p:cBhvr>
                      <p:cTn id="13" dur="400"/>
                      <p:tgtEl>
                        <p:spTgt spid="7"/>
                      </p:tgtEl>
                    </p:cBhvr>
                  </p:animEffect>
                </p:childTnLst>
              </p:cTn>
            </p:par>
          </p:childTnLst>
        </p:cTn>
      </p:par>
    </p:tnLst>
  </p:timing>
</p:sld>
</file>

<file path=ppt/slides/slide4.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FCC5CC85-1CFF-4570-BEC1-3273D778C826}"/>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02 Strength and Practicality of the AI Use Case</a:t>
            </a:r>
          </a:p>
        </p:txBody>
      </p:sp>
      <p:sp>
        <p:nvSpPr>
          <p:cNvPr id="2" name="text-1">
            <a:extLst xmlns:a="http://schemas.openxmlformats.org/drawingml/2006/main">
              <a:ext uri="{FF2B5EF4-FFF2-40B4-BE49-F238E27FC236}">
                <a16:creationId xmlns:a16="http://schemas.microsoft.com/office/drawing/2014/main" id="{DCA424EA-7716-4545-8DE6-36D7B819513A}"/>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A working operational foundation</a:t>
            </a:r>
          </a:p>
        </p:txBody>
      </p:sp>
      <p:sp>
        <p:nvSpPr>
          <p:cNvPr id="3" name="text-2">
            <a:extLst xmlns:a="http://schemas.openxmlformats.org/drawingml/2006/main">
              <a:ext uri="{FF2B5EF4-FFF2-40B4-BE49-F238E27FC236}">
                <a16:creationId xmlns:a16="http://schemas.microsoft.com/office/drawing/2014/main" id="{8FA3A300-BB2E-4E22-80D3-BBEB2EBF41F6}"/>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4" name="text-3">
            <a:extLst xmlns:a="http://schemas.openxmlformats.org/drawingml/2006/main">
              <a:ext uri="{FF2B5EF4-FFF2-40B4-BE49-F238E27FC236}">
                <a16:creationId xmlns:a16="http://schemas.microsoft.com/office/drawing/2014/main" id="{5D6C86AD-8E3B-4BAD-B9B8-C926EAA04284}"/>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04</a:t>
            </a:r>
          </a:p>
        </p:txBody>
      </p:sp>
      <p:sp>
        <p:nvSpPr>
          <p:cNvPr id="5" name="text-4">
            <a:extLst xmlns:a="http://schemas.openxmlformats.org/drawingml/2006/main">
              <a:ext uri="{FF2B5EF4-FFF2-40B4-BE49-F238E27FC236}">
                <a16:creationId xmlns:a16="http://schemas.microsoft.com/office/drawing/2014/main" id="{7C688078-0682-49A2-B785-66B2FE706DC1}"/>
              </a:ext>
            </a:extLst>
          </p:cNvPr>
          <p:cNvSpPr>
            <a:spLocks xmlns:a="http://schemas.openxmlformats.org/drawingml/2006/main" noGrp="1"/>
          </p:cNvSpPr>
          <p:nvPr/>
        </p:nvSpPr>
        <p:spPr>
          <a:xfrm xmlns:a="http://schemas.openxmlformats.org/drawingml/2006/main">
            <a:off x="609600" y="2381250"/>
            <a:ext cx="457200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700" b="1">
                <a:solidFill>
                  <a:srgbClr val="FFFFFF"/>
                </a:solidFill>
                <a:latin typeface="Arial"/>
                <a:ea typeface="Arial"/>
                <a:cs typeface="Arial"/>
              </a:defRPr>
            </a:defPPr>
            <a:lvl1pPr>
              <a:defRPr sz="2700" b="1">
                <a:solidFill>
                  <a:srgbClr val="FFFFFF"/>
                </a:solidFill>
                <a:latin typeface="Arial"/>
                <a:ea typeface="Arial"/>
                <a:cs typeface="Arial"/>
              </a:defRPr>
            </a:lvl1pPr>
            <a:lvl2pPr>
              <a:defRPr sz="2700" b="1">
                <a:solidFill>
                  <a:srgbClr val="FFFFFF"/>
                </a:solidFill>
                <a:latin typeface="Arial"/>
                <a:ea typeface="Arial"/>
                <a:cs typeface="Arial"/>
              </a:defRPr>
            </a:lvl2pPr>
            <a:lvl3pPr>
              <a:defRPr sz="2700" b="1">
                <a:solidFill>
                  <a:srgbClr val="FFFFFF"/>
                </a:solidFill>
                <a:latin typeface="Arial"/>
                <a:ea typeface="Arial"/>
                <a:cs typeface="Arial"/>
              </a:defRPr>
            </a:lvl3pPr>
            <a:lvl4pPr>
              <a:defRPr sz="2700" b="1">
                <a:solidFill>
                  <a:srgbClr val="FFFFFF"/>
                </a:solidFill>
                <a:latin typeface="Arial"/>
                <a:ea typeface="Arial"/>
                <a:cs typeface="Arial"/>
              </a:defRPr>
            </a:lvl4pPr>
            <a:lvl5pPr>
              <a:defRPr sz="2700" b="1">
                <a:solidFill>
                  <a:srgbClr val="FFFFFF"/>
                </a:solidFill>
                <a:latin typeface="Arial"/>
                <a:ea typeface="Arial"/>
                <a:cs typeface="Arial"/>
              </a:defRPr>
            </a:lvl5pPr>
            <a:lvl6pPr>
              <a:defRPr sz="2700" b="1">
                <a:solidFill>
                  <a:srgbClr val="FFFFFF"/>
                </a:solidFill>
                <a:latin typeface="Arial"/>
                <a:ea typeface="Arial"/>
                <a:cs typeface="Arial"/>
              </a:defRPr>
            </a:lvl6pPr>
            <a:lvl7pPr>
              <a:defRPr sz="2700" b="1">
                <a:solidFill>
                  <a:srgbClr val="FFFFFF"/>
                </a:solidFill>
                <a:latin typeface="Arial"/>
                <a:ea typeface="Arial"/>
                <a:cs typeface="Arial"/>
              </a:defRPr>
            </a:lvl7pPr>
            <a:lvl8pPr>
              <a:defRPr sz="2700" b="1">
                <a:solidFill>
                  <a:srgbClr val="FFFFFF"/>
                </a:solidFill>
                <a:latin typeface="Arial"/>
                <a:ea typeface="Arial"/>
                <a:cs typeface="Arial"/>
              </a:defRPr>
            </a:lvl8pPr>
            <a:lvl9pPr>
              <a:defRPr sz="2700" b="1">
                <a:solidFill>
                  <a:srgbClr val="FFFFFF"/>
                </a:solidFill>
                <a:latin typeface="Arial"/>
                <a:ea typeface="Arial"/>
                <a:cs typeface="Arial"/>
              </a:defRPr>
            </a:lvl9pPr>
          </a:lstStyle>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ONE KIT</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ONE ISSUE</a:t>
            </a:r>
          </a:p>
          <a:p xmlns:a="http://schemas.openxmlformats.org/drawingml/2006/main">
            <a:pPr>
              <a:defRPr sz="2700" b="1">
                <a:solidFill>
                  <a:srgbClr val="FFFFFF"/>
                </a:solidFill>
                <a:latin typeface="Arial"/>
                <a:ea typeface="Arial"/>
                <a:cs typeface="Arial"/>
              </a:defRPr>
            </a:pPr>
            <a:r>
              <a:rPr sz="2700" b="1">
                <a:solidFill>
                  <a:srgbClr val="FFFFFF"/>
                </a:solidFill>
                <a:latin typeface="Arial"/>
                <a:ea typeface="Arial"/>
                <a:cs typeface="Arial"/>
              </a:rPr>
              <a:t>ONE SHARED RECORD</a:t>
            </a:r>
          </a:p>
        </p:txBody>
      </p:sp>
      <p:pic>
        <p:nvPicPr>
          <p:cNvPr id="6" name="">
            <a:extLst xmlns:a="http://schemas.openxmlformats.org/drawingml/2006/main">
              <a:ext uri="{FF2B5EF4-FFF2-40B4-BE49-F238E27FC236}">
                <a16:creationId xmlns:a16="http://schemas.microsoft.com/office/drawing/2014/main" id="{5770D64C-BB85-486D-B585-F1B36C47332B}"/>
              </a:ext>
            </a:extLst>
          </p:cNvPr>
          <p:cNvPicPr>
            <a:picLocks xmlns:a="http://schemas.openxmlformats.org/drawingml/2006/main" noChangeAspect="1"/>
          </p:cNvPicPr>
          <p:nvPr/>
        </p:nvPicPr>
        <p:blipFill>
          <a:blip xmlns:r="http://schemas.openxmlformats.org/officeDocument/2006/relationships" xmlns:a="http://schemas.openxmlformats.org/drawingml/2006/main" r:embed="R71eeb5c129e04d90"/>
          <a:stretch xmlns:a="http://schemas.openxmlformats.org/drawingml/2006/main"/>
        </p:blipFill>
        <p:spPr>
          <a:xfrm xmlns:a="http://schemas.openxmlformats.org/drawingml/2006/main">
            <a:off x="5517814" y="2000250"/>
            <a:ext cx="5823622" cy="4000500"/>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38FC0B0B-699D-4724-AF18-9257DDF2561C}"/>
              </a:ext>
            </a:extLst>
          </p:cNvPr>
          <p:cNvSpPr>
            <a:spLocks xmlns:a="http://schemas.openxmlformats.org/drawingml/2006/main" noGrp="1"/>
          </p:cNvSpPr>
          <p:nvPr/>
        </p:nvSpPr>
        <p:spPr>
          <a:xfrm xmlns:a="http://schemas.openxmlformats.org/drawingml/2006/main">
            <a:off x="609600" y="5429250"/>
            <a:ext cx="4381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FFAA22"/>
                </a:solidFill>
                <a:latin typeface="Arial"/>
                <a:ea typeface="Arial"/>
                <a:cs typeface="Arial"/>
              </a:defRPr>
            </a:defPPr>
            <a:lvl1pPr>
              <a:defRPr sz="1800" b="0">
                <a:solidFill>
                  <a:srgbClr val="FFAA22"/>
                </a:solidFill>
                <a:latin typeface="Arial"/>
                <a:ea typeface="Arial"/>
                <a:cs typeface="Arial"/>
              </a:defRPr>
            </a:lvl1pPr>
            <a:lvl2pPr>
              <a:defRPr sz="1800" b="0">
                <a:solidFill>
                  <a:srgbClr val="FFAA22"/>
                </a:solidFill>
                <a:latin typeface="Arial"/>
                <a:ea typeface="Arial"/>
                <a:cs typeface="Arial"/>
              </a:defRPr>
            </a:lvl2pPr>
            <a:lvl3pPr>
              <a:defRPr sz="1800" b="0">
                <a:solidFill>
                  <a:srgbClr val="FFAA22"/>
                </a:solidFill>
                <a:latin typeface="Arial"/>
                <a:ea typeface="Arial"/>
                <a:cs typeface="Arial"/>
              </a:defRPr>
            </a:lvl3pPr>
            <a:lvl4pPr>
              <a:defRPr sz="1800" b="0">
                <a:solidFill>
                  <a:srgbClr val="FFAA22"/>
                </a:solidFill>
                <a:latin typeface="Arial"/>
                <a:ea typeface="Arial"/>
                <a:cs typeface="Arial"/>
              </a:defRPr>
            </a:lvl4pPr>
            <a:lvl5pPr>
              <a:defRPr sz="1800" b="0">
                <a:solidFill>
                  <a:srgbClr val="FFAA22"/>
                </a:solidFill>
                <a:latin typeface="Arial"/>
                <a:ea typeface="Arial"/>
                <a:cs typeface="Arial"/>
              </a:defRPr>
            </a:lvl5pPr>
            <a:lvl6pPr>
              <a:defRPr sz="1800" b="0">
                <a:solidFill>
                  <a:srgbClr val="FFAA22"/>
                </a:solidFill>
                <a:latin typeface="Arial"/>
                <a:ea typeface="Arial"/>
                <a:cs typeface="Arial"/>
              </a:defRPr>
            </a:lvl6pPr>
            <a:lvl7pPr>
              <a:defRPr sz="1800" b="0">
                <a:solidFill>
                  <a:srgbClr val="FFAA22"/>
                </a:solidFill>
                <a:latin typeface="Arial"/>
                <a:ea typeface="Arial"/>
                <a:cs typeface="Arial"/>
              </a:defRPr>
            </a:lvl7pPr>
            <a:lvl8pPr>
              <a:defRPr sz="1800" b="0">
                <a:solidFill>
                  <a:srgbClr val="FFAA22"/>
                </a:solidFill>
                <a:latin typeface="Arial"/>
                <a:ea typeface="Arial"/>
                <a:cs typeface="Arial"/>
              </a:defRPr>
            </a:lvl8pPr>
            <a:lvl9pPr>
              <a:defRPr sz="1800" b="0">
                <a:solidFill>
                  <a:srgbClr val="FFAA22"/>
                </a:solidFill>
                <a:latin typeface="Arial"/>
                <a:ea typeface="Arial"/>
                <a:cs typeface="Arial"/>
              </a:defRPr>
            </a:lvl9pPr>
          </a:lstStyle>
          <a:p xmlns:a="http://schemas.openxmlformats.org/drawingml/2006/main">
            <a:pPr>
              <a:defRPr sz="1800" b="0">
                <a:solidFill>
                  <a:srgbClr val="FFAA22"/>
                </a:solidFill>
                <a:latin typeface="Arial"/>
                <a:ea typeface="Arial"/>
                <a:cs typeface="Arial"/>
              </a:defRPr>
            </a:pPr>
            <a:r>
              <a:rPr sz="1800" b="0">
                <a:solidFill>
                  <a:srgbClr val="FFAA22"/>
                </a:solidFill>
                <a:latin typeface="Arial"/>
                <a:ea typeface="Arial"/>
                <a:cs typeface="Arial"/>
              </a:rPr>
              <a:t>Working prototype. AI integration next.</a:t>
            </a:r>
          </a:p>
        </p:txBody>
      </p:sp>
    </p:spTree>
    <p:extLst>
      <p:ext uri="{BB962C8B-B14F-4D97-AF65-F5344CB8AC3E}">
        <p14:creationId xmlns:p14="http://schemas.microsoft.com/office/powerpoint/2010/main" val="1646130773"/>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5"/>
                      </p:tgtEl>
                    </p:cBhvr>
                  </p:animEffect>
                </p:childTnLst>
              </p:cTn>
            </p:par>
            <p:par>
              <p:cTn id="12" fill="hold" presetID="10" presetClass="entr" presetSubtype="0" nodeType="withEffect">
                <p:stCondLst>
                  <p:cond delay="180"/>
                </p:stCondLst>
                <p:childTnLst>
                  <p:animEffect transition="in" filter="fade">
                    <p:cBhvr>
                      <p:cTn id="13" dur="400"/>
                      <p:tgtEl>
                        <p:spTgt spid="7"/>
                      </p:tgtEl>
                    </p:cBhvr>
                  </p:animEffect>
                </p:childTnLst>
              </p:cTn>
            </p:par>
          </p:childTnLst>
        </p:cTn>
      </p:par>
    </p:tnLst>
  </p:timing>
</p:sld>
</file>

<file path=ppt/slides/slide5.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43A02D8C-801C-4D1B-AD39-C1B58A38D7B8}"/>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02 Strength and Practicality of the AI Use Case</a:t>
            </a:r>
          </a:p>
        </p:txBody>
      </p:sp>
      <p:sp>
        <p:nvSpPr>
          <p:cNvPr id="2" name="text-1">
            <a:extLst xmlns:a="http://schemas.openxmlformats.org/drawingml/2006/main">
              <a:ext uri="{FF2B5EF4-FFF2-40B4-BE49-F238E27FC236}">
                <a16:creationId xmlns:a16="http://schemas.microsoft.com/office/drawing/2014/main" id="{43F38E72-9118-499C-AA7A-7F5B011DB0AE}"/>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The inspection-to-action experience</a:t>
            </a:r>
          </a:p>
        </p:txBody>
      </p:sp>
      <p:sp>
        <p:nvSpPr>
          <p:cNvPr id="3" name="text-2">
            <a:extLst xmlns:a="http://schemas.openxmlformats.org/drawingml/2006/main">
              <a:ext uri="{FF2B5EF4-FFF2-40B4-BE49-F238E27FC236}">
                <a16:creationId xmlns:a16="http://schemas.microsoft.com/office/drawing/2014/main" id="{420EB27F-609F-4AB8-BD4A-11E6996BA17A}"/>
              </a:ext>
            </a:extLst>
          </p:cNvPr>
          <p:cNvSpPr>
            <a:spLocks xmlns:a="http://schemas.openxmlformats.org/drawingml/2006/main" noGrp="1"/>
          </p:cNvSpPr>
          <p:nvPr/>
        </p:nvSpPr>
        <p:spPr>
          <a:xfrm xmlns:a="http://schemas.openxmlformats.org/drawingml/2006/main">
            <a:off x="609600" y="19050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61-second silent demonstration</a:t>
            </a:r>
          </a:p>
        </p:txBody>
      </p:sp>
      <p:sp>
        <p:nvSpPr>
          <p:cNvPr id="4" name="text-3">
            <a:extLst xmlns:a="http://schemas.openxmlformats.org/drawingml/2006/main">
              <a:ext uri="{FF2B5EF4-FFF2-40B4-BE49-F238E27FC236}">
                <a16:creationId xmlns:a16="http://schemas.microsoft.com/office/drawing/2014/main" id="{A33388D5-C93E-46DC-A465-236213D778CC}"/>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5" name="text-4">
            <a:extLst xmlns:a="http://schemas.openxmlformats.org/drawingml/2006/main">
              <a:ext uri="{FF2B5EF4-FFF2-40B4-BE49-F238E27FC236}">
                <a16:creationId xmlns:a16="http://schemas.microsoft.com/office/drawing/2014/main" id="{116B5DA3-BB11-4429-8A62-ED7A4389B2FE}"/>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05</a:t>
            </a:r>
          </a:p>
        </p:txBody>
      </p:sp>
      <p:pic>
        <p:nvPicPr>
          <p:cNvPr id="6" name="">
            <a:extLst xmlns:a="http://schemas.openxmlformats.org/drawingml/2006/main">
              <a:ext uri="{FF2B5EF4-FFF2-40B4-BE49-F238E27FC236}">
                <a16:creationId xmlns:a16="http://schemas.microsoft.com/office/drawing/2014/main" id="{1295A9A4-C0FD-4AFF-8707-E0D313583A37}"/>
              </a:ext>
            </a:extLst>
          </p:cNvPr>
          <p:cNvPicPr>
            <a:picLocks xmlns:a="http://schemas.openxmlformats.org/drawingml/2006/main" noChangeAspect="1"/>
          </p:cNvPicPr>
          <p:nvPr/>
        </p:nvPicPr>
        <p:blipFill>
          <a:blip xmlns:r="http://schemas.openxmlformats.org/officeDocument/2006/relationships" xmlns:a="http://schemas.openxmlformats.org/drawingml/2006/main" r:embed="R35f2673374af44e9"/>
          <a:stretch xmlns:a="http://schemas.openxmlformats.org/drawingml/2006/main"/>
        </p:blipFill>
        <p:spPr>
          <a:xfrm xmlns:a="http://schemas.openxmlformats.org/drawingml/2006/main">
            <a:off x="1480736" y="2571750"/>
            <a:ext cx="5115729" cy="3333750"/>
          </a:xfrm>
          <a:prstGeom xmlns:a="http://schemas.openxmlformats.org/drawingml/2006/main" prst="rect">
            <a:avLst/>
          </a:prstGeom>
        </p:spPr>
      </p:pic>
      <p:sp>
        <p:nvSpPr>
          <p:cNvPr id="7" name="text-5">
            <a:extLst xmlns:a="http://schemas.openxmlformats.org/drawingml/2006/main">
              <a:ext uri="{FF2B5EF4-FFF2-40B4-BE49-F238E27FC236}">
                <a16:creationId xmlns:a16="http://schemas.microsoft.com/office/drawing/2014/main" id="{8EFAD3D8-E38C-46DC-A44B-430DA5C34CE5}"/>
              </a:ext>
            </a:extLst>
          </p:cNvPr>
          <p:cNvSpPr>
            <a:spLocks xmlns:a="http://schemas.openxmlformats.org/drawingml/2006/main" noGrp="1"/>
          </p:cNvSpPr>
          <p:nvPr/>
        </p:nvSpPr>
        <p:spPr>
          <a:xfrm xmlns:a="http://schemas.openxmlformats.org/drawingml/2006/main">
            <a:off x="7905750" y="2762250"/>
            <a:ext cx="371475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FFFFFF"/>
                </a:solidFill>
                <a:latin typeface="Arial"/>
                <a:ea typeface="Arial"/>
                <a:cs typeface="Arial"/>
              </a:defRPr>
            </a:defPPr>
            <a:lvl1pPr>
              <a:defRPr sz="2250" b="0">
                <a:solidFill>
                  <a:srgbClr val="FFFFFF"/>
                </a:solidFill>
                <a:latin typeface="Arial"/>
                <a:ea typeface="Arial"/>
                <a:cs typeface="Arial"/>
              </a:defRPr>
            </a:lvl1pPr>
            <a:lvl2pPr>
              <a:defRPr sz="2250" b="0">
                <a:solidFill>
                  <a:srgbClr val="FFFFFF"/>
                </a:solidFill>
                <a:latin typeface="Arial"/>
                <a:ea typeface="Arial"/>
                <a:cs typeface="Arial"/>
              </a:defRPr>
            </a:lvl2pPr>
            <a:lvl3pPr>
              <a:defRPr sz="2250" b="0">
                <a:solidFill>
                  <a:srgbClr val="FFFFFF"/>
                </a:solidFill>
                <a:latin typeface="Arial"/>
                <a:ea typeface="Arial"/>
                <a:cs typeface="Arial"/>
              </a:defRPr>
            </a:lvl3pPr>
            <a:lvl4pPr>
              <a:defRPr sz="2250" b="0">
                <a:solidFill>
                  <a:srgbClr val="FFFFFF"/>
                </a:solidFill>
                <a:latin typeface="Arial"/>
                <a:ea typeface="Arial"/>
                <a:cs typeface="Arial"/>
              </a:defRPr>
            </a:lvl4pPr>
            <a:lvl5pPr>
              <a:defRPr sz="2250" b="0">
                <a:solidFill>
                  <a:srgbClr val="FFFFFF"/>
                </a:solidFill>
                <a:latin typeface="Arial"/>
                <a:ea typeface="Arial"/>
                <a:cs typeface="Arial"/>
              </a:defRPr>
            </a:lvl5pPr>
            <a:lvl6pPr>
              <a:defRPr sz="2250" b="0">
                <a:solidFill>
                  <a:srgbClr val="FFFFFF"/>
                </a:solidFill>
                <a:latin typeface="Arial"/>
                <a:ea typeface="Arial"/>
                <a:cs typeface="Arial"/>
              </a:defRPr>
            </a:lvl6pPr>
            <a:lvl7pPr>
              <a:defRPr sz="2250" b="0">
                <a:solidFill>
                  <a:srgbClr val="FFFFFF"/>
                </a:solidFill>
                <a:latin typeface="Arial"/>
                <a:ea typeface="Arial"/>
                <a:cs typeface="Arial"/>
              </a:defRPr>
            </a:lvl7pPr>
            <a:lvl8pPr>
              <a:defRPr sz="2250" b="0">
                <a:solidFill>
                  <a:srgbClr val="FFFFFF"/>
                </a:solidFill>
                <a:latin typeface="Arial"/>
                <a:ea typeface="Arial"/>
                <a:cs typeface="Arial"/>
              </a:defRPr>
            </a:lvl8pPr>
            <a:lvl9pPr>
              <a:defRPr sz="2250" b="0">
                <a:solidFill>
                  <a:srgbClr val="FFFFFF"/>
                </a:solidFill>
                <a:latin typeface="Arial"/>
                <a:ea typeface="Arial"/>
                <a:cs typeface="Arial"/>
              </a:defRPr>
            </a:lvl9pPr>
          </a:lstStyle>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Inspection reference</a:t>
            </a:r>
          </a:p>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Working prototype</a:t>
            </a:r>
          </a:p>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Phase 2 concept</a:t>
            </a:r>
          </a:p>
        </p:txBody>
      </p:sp>
      <p:pic xmlns:a="http://schemas.openxmlformats.org/drawingml/2006/main" xmlns:r="http://schemas.openxmlformats.org/officeDocument/2006/relationships" xmlns:p14="http://schemas.microsoft.com/office/powerpoint/2010/main">
        <p:nvPicPr>
          <p:cNvPr id="999" name="MissionReadyAI Demo Video">
            <a:hlinkClick action="ppaction://media"/>
          </p:cNvPr>
          <p:cNvPicPr>
            <a:picLocks noChangeAspect="1"/>
          </p:cNvPicPr>
          <p:nvPr>
            <a:videoFile r:link="rIdDemoVideo"/>
            <p:extLst>
              <p:ext uri="{DAA4B4D4-6D71-4841-9C94-3DE7FCFB05DC}">
                <p14:media r:embed="rIdDemoMedia"/>
              </p:ext>
            </p:extLst>
          </p:nvPr>
        </p:nvPicPr>
        <p:blipFill>
          <a:blip r:embed="rIdDemoPoster"/>
          <a:stretch>
            <a:fillRect/>
          </a:stretch>
        </p:blipFill>
        <p:spPr>
          <a:xfrm>
            <a:off x="0" y="0"/>
            <a:ext cx="12192000" cy="6858000"/>
          </a:xfrm>
          <a:prstGeom prst="rect">
            <a:avLst/>
          </a:prstGeom>
        </p:spPr>
      </p:pic>
    </p:spTree>
    <p:extLst>
      <p:ext uri="{BB962C8B-B14F-4D97-AF65-F5344CB8AC3E}">
        <p14:creationId xmlns:p14="http://schemas.microsoft.com/office/powerpoint/2010/main" val="920563232"/>
      </p:ext>
    </p:extLst>
  </p:cSld>
  <p:transition spd="fast">
    <p:fade/>
  </p:transition>
  <p:timing>
    <p:tnLst>
      <p:par>
        <p:cTn id="1" dur="indefinite" restart="never" nodeType="tmRoot">
          <p:childTnLst>
            <p:video>
              <p:cMediaNode vol="0">
                <p:cTn id="2" fill="hold" display="0">
                  <p:stCondLst>
                    <p:cond delay="0"/>
                  </p:stCondLst>
                </p:cTn>
                <p:tgtEl>
                  <p:spTgt spid="999"/>
                </p:tgtEl>
              </p:cMediaNode>
            </p:video>
          </p:childTnLst>
        </p:cTn>
      </p:par>
    </p:tnLst>
  </p:timing>
</p:sld>
</file>

<file path=ppt/slides/slide6.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B51BD754-D766-4495-B7FA-A2E23F41DB05}"/>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03 Potential and Measurable Business Impact</a:t>
            </a:r>
          </a:p>
        </p:txBody>
      </p:sp>
      <p:sp>
        <p:nvSpPr>
          <p:cNvPr id="2" name="text-1">
            <a:extLst xmlns:a="http://schemas.openxmlformats.org/drawingml/2006/main">
              <a:ext uri="{FF2B5EF4-FFF2-40B4-BE49-F238E27FC236}">
                <a16:creationId xmlns:a16="http://schemas.microsoft.com/office/drawing/2014/main" id="{30C28B0C-147A-44E3-A544-106BA66355CF}"/>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Measurable pilot targets</a:t>
            </a:r>
          </a:p>
        </p:txBody>
      </p:sp>
      <p:sp>
        <p:nvSpPr>
          <p:cNvPr id="3" name="text-2">
            <a:extLst xmlns:a="http://schemas.openxmlformats.org/drawingml/2006/main">
              <a:ext uri="{FF2B5EF4-FFF2-40B4-BE49-F238E27FC236}">
                <a16:creationId xmlns:a16="http://schemas.microsoft.com/office/drawing/2014/main" id="{838146B7-92CA-4331-9266-965AC88E20B7}"/>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4" name="text-3">
            <a:extLst xmlns:a="http://schemas.openxmlformats.org/drawingml/2006/main">
              <a:ext uri="{FF2B5EF4-FFF2-40B4-BE49-F238E27FC236}">
                <a16:creationId xmlns:a16="http://schemas.microsoft.com/office/drawing/2014/main" id="{75FEAF97-3280-4088-BDB1-58AFB8C1BA7A}"/>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06</a:t>
            </a:r>
          </a:p>
        </p:txBody>
      </p:sp>
      <p:sp>
        <p:nvSpPr>
          <p:cNvPr id="5" name="text-4">
            <a:extLst xmlns:a="http://schemas.openxmlformats.org/drawingml/2006/main">
              <a:ext uri="{FF2B5EF4-FFF2-40B4-BE49-F238E27FC236}">
                <a16:creationId xmlns:a16="http://schemas.microsoft.com/office/drawing/2014/main" id="{3C5BC6A0-B264-4754-9C08-AE469DC08751}"/>
              </a:ext>
            </a:extLst>
          </p:cNvPr>
          <p:cNvSpPr>
            <a:spLocks xmlns:a="http://schemas.openxmlformats.org/drawingml/2006/main" noGrp="1"/>
          </p:cNvSpPr>
          <p:nvPr/>
        </p:nvSpPr>
        <p:spPr>
          <a:xfrm xmlns:a="http://schemas.openxmlformats.org/drawingml/2006/main">
            <a:off x="609600" y="2095500"/>
            <a:ext cx="5238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5700" b="1">
                <a:solidFill>
                  <a:srgbClr val="FFAA22"/>
                </a:solidFill>
                <a:latin typeface="Arial"/>
                <a:ea typeface="Arial"/>
                <a:cs typeface="Arial"/>
              </a:defRPr>
            </a:defPPr>
            <a:lvl1pPr>
              <a:defRPr sz="5700" b="1">
                <a:solidFill>
                  <a:srgbClr val="FFAA22"/>
                </a:solidFill>
                <a:latin typeface="Arial"/>
                <a:ea typeface="Arial"/>
                <a:cs typeface="Arial"/>
              </a:defRPr>
            </a:lvl1pPr>
            <a:lvl2pPr>
              <a:defRPr sz="5700" b="1">
                <a:solidFill>
                  <a:srgbClr val="FFAA22"/>
                </a:solidFill>
                <a:latin typeface="Arial"/>
                <a:ea typeface="Arial"/>
                <a:cs typeface="Arial"/>
              </a:defRPr>
            </a:lvl2pPr>
            <a:lvl3pPr>
              <a:defRPr sz="5700" b="1">
                <a:solidFill>
                  <a:srgbClr val="FFAA22"/>
                </a:solidFill>
                <a:latin typeface="Arial"/>
                <a:ea typeface="Arial"/>
                <a:cs typeface="Arial"/>
              </a:defRPr>
            </a:lvl3pPr>
            <a:lvl4pPr>
              <a:defRPr sz="5700" b="1">
                <a:solidFill>
                  <a:srgbClr val="FFAA22"/>
                </a:solidFill>
                <a:latin typeface="Arial"/>
                <a:ea typeface="Arial"/>
                <a:cs typeface="Arial"/>
              </a:defRPr>
            </a:lvl4pPr>
            <a:lvl5pPr>
              <a:defRPr sz="5700" b="1">
                <a:solidFill>
                  <a:srgbClr val="FFAA22"/>
                </a:solidFill>
                <a:latin typeface="Arial"/>
                <a:ea typeface="Arial"/>
                <a:cs typeface="Arial"/>
              </a:defRPr>
            </a:lvl5pPr>
            <a:lvl6pPr>
              <a:defRPr sz="5700" b="1">
                <a:solidFill>
                  <a:srgbClr val="FFAA22"/>
                </a:solidFill>
                <a:latin typeface="Arial"/>
                <a:ea typeface="Arial"/>
                <a:cs typeface="Arial"/>
              </a:defRPr>
            </a:lvl6pPr>
            <a:lvl7pPr>
              <a:defRPr sz="5700" b="1">
                <a:solidFill>
                  <a:srgbClr val="FFAA22"/>
                </a:solidFill>
                <a:latin typeface="Arial"/>
                <a:ea typeface="Arial"/>
                <a:cs typeface="Arial"/>
              </a:defRPr>
            </a:lvl7pPr>
            <a:lvl8pPr>
              <a:defRPr sz="5700" b="1">
                <a:solidFill>
                  <a:srgbClr val="FFAA22"/>
                </a:solidFill>
                <a:latin typeface="Arial"/>
                <a:ea typeface="Arial"/>
                <a:cs typeface="Arial"/>
              </a:defRPr>
            </a:lvl8pPr>
            <a:lvl9pPr>
              <a:defRPr sz="5700" b="1">
                <a:solidFill>
                  <a:srgbClr val="FFAA22"/>
                </a:solidFill>
                <a:latin typeface="Arial"/>
                <a:ea typeface="Arial"/>
                <a:cs typeface="Arial"/>
              </a:defRPr>
            </a:lvl9pPr>
          </a:lstStyle>
          <a:p xmlns:a="http://schemas.openxmlformats.org/drawingml/2006/main">
            <a:pPr>
              <a:defRPr sz="5700" b="1">
                <a:solidFill>
                  <a:srgbClr val="FFAA22"/>
                </a:solidFill>
                <a:latin typeface="Arial"/>
                <a:ea typeface="Arial"/>
                <a:cs typeface="Arial"/>
              </a:defRPr>
            </a:pPr>
            <a:r>
              <a:rPr sz="5700" b="1">
                <a:solidFill>
                  <a:srgbClr val="FFAA22"/>
                </a:solidFill>
                <a:latin typeface="Arial"/>
                <a:ea typeface="Arial"/>
                <a:cs typeface="Arial"/>
              </a:rPr>
              <a:t>30–50%</a:t>
            </a:r>
          </a:p>
        </p:txBody>
      </p:sp>
      <p:sp>
        <p:nvSpPr>
          <p:cNvPr id="6" name="text-5">
            <a:extLst xmlns:a="http://schemas.openxmlformats.org/drawingml/2006/main">
              <a:ext uri="{FF2B5EF4-FFF2-40B4-BE49-F238E27FC236}">
                <a16:creationId xmlns:a16="http://schemas.microsoft.com/office/drawing/2014/main" id="{5157A4E9-B8A5-4D7C-9329-D9A8E18BC6F1}"/>
              </a:ext>
            </a:extLst>
          </p:cNvPr>
          <p:cNvSpPr>
            <a:spLocks xmlns:a="http://schemas.openxmlformats.org/drawingml/2006/main" noGrp="1"/>
          </p:cNvSpPr>
          <p:nvPr/>
        </p:nvSpPr>
        <p:spPr>
          <a:xfrm xmlns:a="http://schemas.openxmlformats.org/drawingml/2006/main">
            <a:off x="609600" y="3143250"/>
            <a:ext cx="5238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less kit-verification time</a:t>
            </a:r>
          </a:p>
        </p:txBody>
      </p:sp>
      <p:sp>
        <p:nvSpPr>
          <p:cNvPr id="7" name="text-6">
            <a:extLst xmlns:a="http://schemas.openxmlformats.org/drawingml/2006/main">
              <a:ext uri="{FF2B5EF4-FFF2-40B4-BE49-F238E27FC236}">
                <a16:creationId xmlns:a16="http://schemas.microsoft.com/office/drawing/2014/main" id="{E4160260-9B29-436C-8395-4B904E787327}"/>
              </a:ext>
            </a:extLst>
          </p:cNvPr>
          <p:cNvSpPr>
            <a:spLocks xmlns:a="http://schemas.openxmlformats.org/drawingml/2006/main" noGrp="1"/>
          </p:cNvSpPr>
          <p:nvPr/>
        </p:nvSpPr>
        <p:spPr>
          <a:xfrm xmlns:a="http://schemas.openxmlformats.org/drawingml/2006/main">
            <a:off x="6667500" y="2095500"/>
            <a:ext cx="4762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5700" b="1">
                <a:solidFill>
                  <a:srgbClr val="FFAA22"/>
                </a:solidFill>
                <a:latin typeface="Arial"/>
                <a:ea typeface="Arial"/>
                <a:cs typeface="Arial"/>
              </a:defRPr>
            </a:defPPr>
            <a:lvl1pPr>
              <a:defRPr sz="5700" b="1">
                <a:solidFill>
                  <a:srgbClr val="FFAA22"/>
                </a:solidFill>
                <a:latin typeface="Arial"/>
                <a:ea typeface="Arial"/>
                <a:cs typeface="Arial"/>
              </a:defRPr>
            </a:lvl1pPr>
            <a:lvl2pPr>
              <a:defRPr sz="5700" b="1">
                <a:solidFill>
                  <a:srgbClr val="FFAA22"/>
                </a:solidFill>
                <a:latin typeface="Arial"/>
                <a:ea typeface="Arial"/>
                <a:cs typeface="Arial"/>
              </a:defRPr>
            </a:lvl2pPr>
            <a:lvl3pPr>
              <a:defRPr sz="5700" b="1">
                <a:solidFill>
                  <a:srgbClr val="FFAA22"/>
                </a:solidFill>
                <a:latin typeface="Arial"/>
                <a:ea typeface="Arial"/>
                <a:cs typeface="Arial"/>
              </a:defRPr>
            </a:lvl3pPr>
            <a:lvl4pPr>
              <a:defRPr sz="5700" b="1">
                <a:solidFill>
                  <a:srgbClr val="FFAA22"/>
                </a:solidFill>
                <a:latin typeface="Arial"/>
                <a:ea typeface="Arial"/>
                <a:cs typeface="Arial"/>
              </a:defRPr>
            </a:lvl4pPr>
            <a:lvl5pPr>
              <a:defRPr sz="5700" b="1">
                <a:solidFill>
                  <a:srgbClr val="FFAA22"/>
                </a:solidFill>
                <a:latin typeface="Arial"/>
                <a:ea typeface="Arial"/>
                <a:cs typeface="Arial"/>
              </a:defRPr>
            </a:lvl5pPr>
            <a:lvl6pPr>
              <a:defRPr sz="5700" b="1">
                <a:solidFill>
                  <a:srgbClr val="FFAA22"/>
                </a:solidFill>
                <a:latin typeface="Arial"/>
                <a:ea typeface="Arial"/>
                <a:cs typeface="Arial"/>
              </a:defRPr>
            </a:lvl6pPr>
            <a:lvl7pPr>
              <a:defRPr sz="5700" b="1">
                <a:solidFill>
                  <a:srgbClr val="FFAA22"/>
                </a:solidFill>
                <a:latin typeface="Arial"/>
                <a:ea typeface="Arial"/>
                <a:cs typeface="Arial"/>
              </a:defRPr>
            </a:lvl7pPr>
            <a:lvl8pPr>
              <a:defRPr sz="5700" b="1">
                <a:solidFill>
                  <a:srgbClr val="FFAA22"/>
                </a:solidFill>
                <a:latin typeface="Arial"/>
                <a:ea typeface="Arial"/>
                <a:cs typeface="Arial"/>
              </a:defRPr>
            </a:lvl8pPr>
            <a:lvl9pPr>
              <a:defRPr sz="5700" b="1">
                <a:solidFill>
                  <a:srgbClr val="FFAA22"/>
                </a:solidFill>
                <a:latin typeface="Arial"/>
                <a:ea typeface="Arial"/>
                <a:cs typeface="Arial"/>
              </a:defRPr>
            </a:lvl9pPr>
          </a:lstStyle>
          <a:p xmlns:a="http://schemas.openxmlformats.org/drawingml/2006/main">
            <a:pPr>
              <a:defRPr sz="5700" b="1">
                <a:solidFill>
                  <a:srgbClr val="FFAA22"/>
                </a:solidFill>
                <a:latin typeface="Arial"/>
                <a:ea typeface="Arial"/>
                <a:cs typeface="Arial"/>
              </a:defRPr>
            </a:pPr>
            <a:r>
              <a:rPr sz="5700" b="1">
                <a:solidFill>
                  <a:srgbClr val="FFAA22"/>
                </a:solidFill>
                <a:latin typeface="Arial"/>
                <a:ea typeface="Arial"/>
                <a:cs typeface="Arial"/>
              </a:rPr>
              <a:t>50%</a:t>
            </a:r>
          </a:p>
        </p:txBody>
      </p:sp>
      <p:sp>
        <p:nvSpPr>
          <p:cNvPr id="8" name="text-7">
            <a:extLst xmlns:a="http://schemas.openxmlformats.org/drawingml/2006/main">
              <a:ext uri="{FF2B5EF4-FFF2-40B4-BE49-F238E27FC236}">
                <a16:creationId xmlns:a16="http://schemas.microsoft.com/office/drawing/2014/main" id="{77A5E0D1-E965-4CDA-A5BA-CC27F555415D}"/>
              </a:ext>
            </a:extLst>
          </p:cNvPr>
          <p:cNvSpPr>
            <a:spLocks xmlns:a="http://schemas.openxmlformats.org/drawingml/2006/main" noGrp="1"/>
          </p:cNvSpPr>
          <p:nvPr/>
        </p:nvSpPr>
        <p:spPr>
          <a:xfrm xmlns:a="http://schemas.openxmlformats.org/drawingml/2006/main">
            <a:off x="6667500" y="3143250"/>
            <a:ext cx="4762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less report-preparation time</a:t>
            </a:r>
          </a:p>
        </p:txBody>
      </p:sp>
      <p:sp>
        <p:nvSpPr>
          <p:cNvPr id="9" name="text-8">
            <a:extLst xmlns:a="http://schemas.openxmlformats.org/drawingml/2006/main">
              <a:ext uri="{FF2B5EF4-FFF2-40B4-BE49-F238E27FC236}">
                <a16:creationId xmlns:a16="http://schemas.microsoft.com/office/drawing/2014/main" id="{4C121259-4BE8-4470-A6A6-E8C38AF71B5E}"/>
              </a:ext>
            </a:extLst>
          </p:cNvPr>
          <p:cNvSpPr>
            <a:spLocks xmlns:a="http://schemas.openxmlformats.org/drawingml/2006/main" noGrp="1"/>
          </p:cNvSpPr>
          <p:nvPr/>
        </p:nvSpPr>
        <p:spPr>
          <a:xfrm xmlns:a="http://schemas.openxmlformats.org/drawingml/2006/main">
            <a:off x="609600" y="4286250"/>
            <a:ext cx="5524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450" b="1">
                <a:solidFill>
                  <a:srgbClr val="FFFFFF"/>
                </a:solidFill>
                <a:latin typeface="Arial"/>
                <a:ea typeface="Arial"/>
                <a:cs typeface="Arial"/>
              </a:defRPr>
            </a:defPPr>
            <a:lvl1pPr>
              <a:defRPr sz="3450" b="1">
                <a:solidFill>
                  <a:srgbClr val="FFFFFF"/>
                </a:solidFill>
                <a:latin typeface="Arial"/>
                <a:ea typeface="Arial"/>
                <a:cs typeface="Arial"/>
              </a:defRPr>
            </a:lvl1pPr>
            <a:lvl2pPr>
              <a:defRPr sz="3450" b="1">
                <a:solidFill>
                  <a:srgbClr val="FFFFFF"/>
                </a:solidFill>
                <a:latin typeface="Arial"/>
                <a:ea typeface="Arial"/>
                <a:cs typeface="Arial"/>
              </a:defRPr>
            </a:lvl2pPr>
            <a:lvl3pPr>
              <a:defRPr sz="3450" b="1">
                <a:solidFill>
                  <a:srgbClr val="FFFFFF"/>
                </a:solidFill>
                <a:latin typeface="Arial"/>
                <a:ea typeface="Arial"/>
                <a:cs typeface="Arial"/>
              </a:defRPr>
            </a:lvl3pPr>
            <a:lvl4pPr>
              <a:defRPr sz="3450" b="1">
                <a:solidFill>
                  <a:srgbClr val="FFFFFF"/>
                </a:solidFill>
                <a:latin typeface="Arial"/>
                <a:ea typeface="Arial"/>
                <a:cs typeface="Arial"/>
              </a:defRPr>
            </a:lvl4pPr>
            <a:lvl5pPr>
              <a:defRPr sz="3450" b="1">
                <a:solidFill>
                  <a:srgbClr val="FFFFFF"/>
                </a:solidFill>
                <a:latin typeface="Arial"/>
                <a:ea typeface="Arial"/>
                <a:cs typeface="Arial"/>
              </a:defRPr>
            </a:lvl5pPr>
            <a:lvl6pPr>
              <a:defRPr sz="3450" b="1">
                <a:solidFill>
                  <a:srgbClr val="FFFFFF"/>
                </a:solidFill>
                <a:latin typeface="Arial"/>
                <a:ea typeface="Arial"/>
                <a:cs typeface="Arial"/>
              </a:defRPr>
            </a:lvl6pPr>
            <a:lvl7pPr>
              <a:defRPr sz="3450" b="1">
                <a:solidFill>
                  <a:srgbClr val="FFFFFF"/>
                </a:solidFill>
                <a:latin typeface="Arial"/>
                <a:ea typeface="Arial"/>
                <a:cs typeface="Arial"/>
              </a:defRPr>
            </a:lvl7pPr>
            <a:lvl8pPr>
              <a:defRPr sz="3450" b="1">
                <a:solidFill>
                  <a:srgbClr val="FFFFFF"/>
                </a:solidFill>
                <a:latin typeface="Arial"/>
                <a:ea typeface="Arial"/>
                <a:cs typeface="Arial"/>
              </a:defRPr>
            </a:lvl8pPr>
            <a:lvl9pPr>
              <a:defRPr sz="3450" b="1">
                <a:solidFill>
                  <a:srgbClr val="FFFFFF"/>
                </a:solidFill>
                <a:latin typeface="Arial"/>
                <a:ea typeface="Arial"/>
                <a:cs typeface="Arial"/>
              </a:defRPr>
            </a:lvl9pPr>
          </a:lstStyle>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484 hours / year</a:t>
            </a:r>
          </a:p>
        </p:txBody>
      </p:sp>
      <p:sp>
        <p:nvSpPr>
          <p:cNvPr id="10" name="text-9">
            <a:extLst xmlns:a="http://schemas.openxmlformats.org/drawingml/2006/main">
              <a:ext uri="{FF2B5EF4-FFF2-40B4-BE49-F238E27FC236}">
                <a16:creationId xmlns:a16="http://schemas.microsoft.com/office/drawing/2014/main" id="{9E0779A5-7DF0-4659-8D34-6A0A3FB7ABDC}"/>
              </a:ext>
            </a:extLst>
          </p:cNvPr>
          <p:cNvSpPr>
            <a:spLocks xmlns:a="http://schemas.openxmlformats.org/drawingml/2006/main" noGrp="1"/>
          </p:cNvSpPr>
          <p:nvPr/>
        </p:nvSpPr>
        <p:spPr>
          <a:xfrm xmlns:a="http://schemas.openxmlformats.org/drawingml/2006/main">
            <a:off x="6191250" y="4286250"/>
            <a:ext cx="5524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150" b="1">
                <a:solidFill>
                  <a:srgbClr val="FFFFFF"/>
                </a:solidFill>
                <a:latin typeface="Arial"/>
                <a:ea typeface="Arial"/>
                <a:cs typeface="Arial"/>
              </a:defRPr>
            </a:defPPr>
            <a:lvl1pPr>
              <a:defRPr sz="3150" b="1">
                <a:solidFill>
                  <a:srgbClr val="FFFFFF"/>
                </a:solidFill>
                <a:latin typeface="Arial"/>
                <a:ea typeface="Arial"/>
                <a:cs typeface="Arial"/>
              </a:defRPr>
            </a:lvl1pPr>
            <a:lvl2pPr>
              <a:defRPr sz="3150" b="1">
                <a:solidFill>
                  <a:srgbClr val="FFFFFF"/>
                </a:solidFill>
                <a:latin typeface="Arial"/>
                <a:ea typeface="Arial"/>
                <a:cs typeface="Arial"/>
              </a:defRPr>
            </a:lvl2pPr>
            <a:lvl3pPr>
              <a:defRPr sz="3150" b="1">
                <a:solidFill>
                  <a:srgbClr val="FFFFFF"/>
                </a:solidFill>
                <a:latin typeface="Arial"/>
                <a:ea typeface="Arial"/>
                <a:cs typeface="Arial"/>
              </a:defRPr>
            </a:lvl3pPr>
            <a:lvl4pPr>
              <a:defRPr sz="3150" b="1">
                <a:solidFill>
                  <a:srgbClr val="FFFFFF"/>
                </a:solidFill>
                <a:latin typeface="Arial"/>
                <a:ea typeface="Arial"/>
                <a:cs typeface="Arial"/>
              </a:defRPr>
            </a:lvl4pPr>
            <a:lvl5pPr>
              <a:defRPr sz="3150" b="1">
                <a:solidFill>
                  <a:srgbClr val="FFFFFF"/>
                </a:solidFill>
                <a:latin typeface="Arial"/>
                <a:ea typeface="Arial"/>
                <a:cs typeface="Arial"/>
              </a:defRPr>
            </a:lvl5pPr>
            <a:lvl6pPr>
              <a:defRPr sz="3150" b="1">
                <a:solidFill>
                  <a:srgbClr val="FFFFFF"/>
                </a:solidFill>
                <a:latin typeface="Arial"/>
                <a:ea typeface="Arial"/>
                <a:cs typeface="Arial"/>
              </a:defRPr>
            </a:lvl6pPr>
            <a:lvl7pPr>
              <a:defRPr sz="3150" b="1">
                <a:solidFill>
                  <a:srgbClr val="FFFFFF"/>
                </a:solidFill>
                <a:latin typeface="Arial"/>
                <a:ea typeface="Arial"/>
                <a:cs typeface="Arial"/>
              </a:defRPr>
            </a:lvl7pPr>
            <a:lvl8pPr>
              <a:defRPr sz="3150" b="1">
                <a:solidFill>
                  <a:srgbClr val="FFFFFF"/>
                </a:solidFill>
                <a:latin typeface="Arial"/>
                <a:ea typeface="Arial"/>
                <a:cs typeface="Arial"/>
              </a:defRPr>
            </a:lvl8pPr>
            <a:lvl9pPr>
              <a:defRPr sz="3150" b="1">
                <a:solidFill>
                  <a:srgbClr val="FFFFFF"/>
                </a:solidFill>
                <a:latin typeface="Arial"/>
                <a:ea typeface="Arial"/>
                <a:cs typeface="Arial"/>
              </a:defRPr>
            </a:lvl9pPr>
          </a:lstStyle>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 $24,360 / team / year</a:t>
            </a:r>
          </a:p>
        </p:txBody>
      </p:sp>
      <p:sp>
        <p:nvSpPr>
          <p:cNvPr id="11" name="text-10">
            <a:extLst xmlns:a="http://schemas.openxmlformats.org/drawingml/2006/main">
              <a:ext uri="{FF2B5EF4-FFF2-40B4-BE49-F238E27FC236}">
                <a16:creationId xmlns:a16="http://schemas.microsoft.com/office/drawing/2014/main" id="{43F1A6F5-C958-431D-913D-D8DC6C0B9FE8}"/>
              </a:ext>
            </a:extLst>
          </p:cNvPr>
          <p:cNvSpPr>
            <a:spLocks xmlns:a="http://schemas.openxmlformats.org/drawingml/2006/main" noGrp="1"/>
          </p:cNvSpPr>
          <p:nvPr/>
        </p:nvSpPr>
        <p:spPr>
          <a:xfrm xmlns:a="http://schemas.openxmlformats.org/drawingml/2006/main">
            <a:off x="609600" y="5238750"/>
            <a:ext cx="1095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FFAA22"/>
                </a:solidFill>
                <a:latin typeface="Arial"/>
                <a:ea typeface="Arial"/>
                <a:cs typeface="Arial"/>
              </a:defRPr>
            </a:defPPr>
            <a:lvl1pPr>
              <a:defRPr sz="2025" b="0">
                <a:solidFill>
                  <a:srgbClr val="FFAA22"/>
                </a:solidFill>
                <a:latin typeface="Arial"/>
                <a:ea typeface="Arial"/>
                <a:cs typeface="Arial"/>
              </a:defRPr>
            </a:lvl1pPr>
            <a:lvl2pPr>
              <a:defRPr sz="2025" b="0">
                <a:solidFill>
                  <a:srgbClr val="FFAA22"/>
                </a:solidFill>
                <a:latin typeface="Arial"/>
                <a:ea typeface="Arial"/>
                <a:cs typeface="Arial"/>
              </a:defRPr>
            </a:lvl2pPr>
            <a:lvl3pPr>
              <a:defRPr sz="2025" b="0">
                <a:solidFill>
                  <a:srgbClr val="FFAA22"/>
                </a:solidFill>
                <a:latin typeface="Arial"/>
                <a:ea typeface="Arial"/>
                <a:cs typeface="Arial"/>
              </a:defRPr>
            </a:lvl3pPr>
            <a:lvl4pPr>
              <a:defRPr sz="2025" b="0">
                <a:solidFill>
                  <a:srgbClr val="FFAA22"/>
                </a:solidFill>
                <a:latin typeface="Arial"/>
                <a:ea typeface="Arial"/>
                <a:cs typeface="Arial"/>
              </a:defRPr>
            </a:lvl4pPr>
            <a:lvl5pPr>
              <a:defRPr sz="2025" b="0">
                <a:solidFill>
                  <a:srgbClr val="FFAA22"/>
                </a:solidFill>
                <a:latin typeface="Arial"/>
                <a:ea typeface="Arial"/>
                <a:cs typeface="Arial"/>
              </a:defRPr>
            </a:lvl5pPr>
            <a:lvl6pPr>
              <a:defRPr sz="2025" b="0">
                <a:solidFill>
                  <a:srgbClr val="FFAA22"/>
                </a:solidFill>
                <a:latin typeface="Arial"/>
                <a:ea typeface="Arial"/>
                <a:cs typeface="Arial"/>
              </a:defRPr>
            </a:lvl6pPr>
            <a:lvl7pPr>
              <a:defRPr sz="2025" b="0">
                <a:solidFill>
                  <a:srgbClr val="FFAA22"/>
                </a:solidFill>
                <a:latin typeface="Arial"/>
                <a:ea typeface="Arial"/>
                <a:cs typeface="Arial"/>
              </a:defRPr>
            </a:lvl7pPr>
            <a:lvl8pPr>
              <a:defRPr sz="2025" b="0">
                <a:solidFill>
                  <a:srgbClr val="FFAA22"/>
                </a:solidFill>
                <a:latin typeface="Arial"/>
                <a:ea typeface="Arial"/>
                <a:cs typeface="Arial"/>
              </a:defRPr>
            </a:lvl8pPr>
            <a:lvl9pPr>
              <a:defRPr sz="2025" b="0">
                <a:solidFill>
                  <a:srgbClr val="FFAA22"/>
                </a:solidFill>
                <a:latin typeface="Arial"/>
                <a:ea typeface="Arial"/>
                <a:cs typeface="Arial"/>
              </a:defRPr>
            </a:lvl9pPr>
          </a:lstStyle>
          <a:p xmlns:a="http://schemas.openxmlformats.org/drawingml/2006/main">
            <a:pPr>
              <a:defRPr sz="2025" b="0">
                <a:solidFill>
                  <a:srgbClr val="FFAA22"/>
                </a:solidFill>
                <a:latin typeface="Arial"/>
                <a:ea typeface="Arial"/>
                <a:cs typeface="Arial"/>
              </a:defRPr>
            </a:pPr>
            <a:r>
              <a:rPr sz="2025" b="0">
                <a:solidFill>
                  <a:srgbClr val="FFAA22"/>
                </a:solidFill>
                <a:latin typeface="Arial"/>
                <a:ea typeface="Arial"/>
                <a:cs typeface="Arial"/>
              </a:rPr>
              <a:t>Phase 2 scenario: $165,000 / year across 50 technicians</a:t>
            </a:r>
          </a:p>
        </p:txBody>
      </p:sp>
      <p:sp>
        <p:nvSpPr>
          <p:cNvPr id="12" name="text-11">
            <a:extLst xmlns:a="http://schemas.openxmlformats.org/drawingml/2006/main">
              <a:ext uri="{FF2B5EF4-FFF2-40B4-BE49-F238E27FC236}">
                <a16:creationId xmlns:a16="http://schemas.microsoft.com/office/drawing/2014/main" id="{98578B4E-832D-4781-857C-AE8B91853F11}"/>
              </a:ext>
            </a:extLst>
          </p:cNvPr>
          <p:cNvSpPr>
            <a:spLocks xmlns:a="http://schemas.openxmlformats.org/drawingml/2006/main" noGrp="1"/>
          </p:cNvSpPr>
          <p:nvPr/>
        </p:nvSpPr>
        <p:spPr>
          <a:xfrm xmlns:a="http://schemas.openxmlformats.org/drawingml/2006/main">
            <a:off x="609600" y="5810250"/>
            <a:ext cx="10953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B9CAD8"/>
                </a:solidFill>
                <a:latin typeface="Arial"/>
                <a:ea typeface="Arial"/>
                <a:cs typeface="Arial"/>
              </a:defRPr>
            </a:defPPr>
            <a:lvl1pPr>
              <a:defRPr sz="1650" b="0">
                <a:solidFill>
                  <a:srgbClr val="B9CAD8"/>
                </a:solidFill>
                <a:latin typeface="Arial"/>
                <a:ea typeface="Arial"/>
                <a:cs typeface="Arial"/>
              </a:defRPr>
            </a:lvl1pPr>
            <a:lvl2pPr>
              <a:defRPr sz="1650" b="0">
                <a:solidFill>
                  <a:srgbClr val="B9CAD8"/>
                </a:solidFill>
                <a:latin typeface="Arial"/>
                <a:ea typeface="Arial"/>
                <a:cs typeface="Arial"/>
              </a:defRPr>
            </a:lvl2pPr>
            <a:lvl3pPr>
              <a:defRPr sz="1650" b="0">
                <a:solidFill>
                  <a:srgbClr val="B9CAD8"/>
                </a:solidFill>
                <a:latin typeface="Arial"/>
                <a:ea typeface="Arial"/>
                <a:cs typeface="Arial"/>
              </a:defRPr>
            </a:lvl3pPr>
            <a:lvl4pPr>
              <a:defRPr sz="1650" b="0">
                <a:solidFill>
                  <a:srgbClr val="B9CAD8"/>
                </a:solidFill>
                <a:latin typeface="Arial"/>
                <a:ea typeface="Arial"/>
                <a:cs typeface="Arial"/>
              </a:defRPr>
            </a:lvl4pPr>
            <a:lvl5pPr>
              <a:defRPr sz="1650" b="0">
                <a:solidFill>
                  <a:srgbClr val="B9CAD8"/>
                </a:solidFill>
                <a:latin typeface="Arial"/>
                <a:ea typeface="Arial"/>
                <a:cs typeface="Arial"/>
              </a:defRPr>
            </a:lvl5pPr>
            <a:lvl6pPr>
              <a:defRPr sz="1650" b="0">
                <a:solidFill>
                  <a:srgbClr val="B9CAD8"/>
                </a:solidFill>
                <a:latin typeface="Arial"/>
                <a:ea typeface="Arial"/>
                <a:cs typeface="Arial"/>
              </a:defRPr>
            </a:lvl6pPr>
            <a:lvl7pPr>
              <a:defRPr sz="1650" b="0">
                <a:solidFill>
                  <a:srgbClr val="B9CAD8"/>
                </a:solidFill>
                <a:latin typeface="Arial"/>
                <a:ea typeface="Arial"/>
                <a:cs typeface="Arial"/>
              </a:defRPr>
            </a:lvl7pPr>
            <a:lvl8pPr>
              <a:defRPr sz="1650" b="0">
                <a:solidFill>
                  <a:srgbClr val="B9CAD8"/>
                </a:solidFill>
                <a:latin typeface="Arial"/>
                <a:ea typeface="Arial"/>
                <a:cs typeface="Arial"/>
              </a:defRPr>
            </a:lvl8pPr>
            <a:lvl9pPr>
              <a:defRPr sz="1650" b="0">
                <a:solidFill>
                  <a:srgbClr val="B9CAD8"/>
                </a:solidFill>
                <a:latin typeface="Arial"/>
                <a:ea typeface="Arial"/>
                <a:cs typeface="Arial"/>
              </a:defRPr>
            </a:lvl9pPr>
          </a:lstStyle>
          <a:p xmlns:a="http://schemas.openxmlformats.org/drawingml/2006/main">
            <a:pPr>
              <a:defRPr sz="1650" b="0">
                <a:solidFill>
                  <a:srgbClr val="B9CAD8"/>
                </a:solidFill>
                <a:latin typeface="Arial"/>
                <a:ea typeface="Arial"/>
                <a:cs typeface="Arial"/>
              </a:defRPr>
            </a:pPr>
            <a:r>
              <a:rPr sz="1650" b="0">
                <a:solidFill>
                  <a:srgbClr val="B9CAD8"/>
                </a:solidFill>
                <a:latin typeface="Arial"/>
                <a:ea typeface="Arial"/>
                <a:cs typeface="Arial"/>
              </a:rPr>
              <a:t>Planning estimates. Baselines and assumptions require pilot validation.</a:t>
            </a:r>
          </a:p>
        </p:txBody>
      </p:sp>
    </p:spTree>
    <p:extLst>
      <p:ext uri="{BB962C8B-B14F-4D97-AF65-F5344CB8AC3E}">
        <p14:creationId xmlns:p14="http://schemas.microsoft.com/office/powerpoint/2010/main" val="1946346816"/>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5"/>
                      </p:tgtEl>
                    </p:cBhvr>
                  </p:animEffect>
                </p:childTnLst>
              </p:cTn>
            </p:par>
            <p:par>
              <p:cTn id="12" fill="hold" presetID="10" presetClass="entr" presetSubtype="0" nodeType="withEffect">
                <p:stCondLst>
                  <p:cond delay="180"/>
                </p:stCondLst>
                <p:childTnLst>
                  <p:animEffect transition="in" filter="fade">
                    <p:cBhvr>
                      <p:cTn id="13" dur="400"/>
                      <p:tgtEl>
                        <p:spTgt spid="6"/>
                      </p:tgtEl>
                    </p:cBhvr>
                  </p:animEffect>
                </p:childTnLst>
              </p:cTn>
            </p:par>
            <p:par>
              <p:cTn id="14" fill="hold" presetID="10" presetClass="entr" presetSubtype="0" nodeType="withEffect">
                <p:stCondLst>
                  <p:cond delay="360"/>
                </p:stCondLst>
                <p:childTnLst>
                  <p:animEffect transition="in" filter="fade">
                    <p:cBhvr>
                      <p:cTn id="15" dur="400"/>
                      <p:tgtEl>
                        <p:spTgt spid="7"/>
                      </p:tgtEl>
                    </p:cBhvr>
                  </p:animEffect>
                </p:childTnLst>
              </p:cTn>
            </p:par>
            <p:par>
              <p:cTn id="16" fill="hold" presetID="10" presetClass="entr" presetSubtype="0" nodeType="withEffect">
                <p:stCondLst>
                  <p:cond delay="540"/>
                </p:stCondLst>
                <p:childTnLst>
                  <p:animEffect transition="in" filter="fade">
                    <p:cBhvr>
                      <p:cTn id="17" dur="400"/>
                      <p:tgtEl>
                        <p:spTgt spid="8"/>
                      </p:tgtEl>
                    </p:cBhvr>
                  </p:animEffect>
                </p:childTnLst>
              </p:cTn>
            </p:par>
            <p:par>
              <p:cTn id="18" fill="hold" presetID="10" presetClass="entr" presetSubtype="0" nodeType="withEffect">
                <p:stCondLst>
                  <p:cond delay="720"/>
                </p:stCondLst>
                <p:childTnLst>
                  <p:animEffect transition="in" filter="fade">
                    <p:cBhvr>
                      <p:cTn id="19" dur="400"/>
                      <p:tgtEl>
                        <p:spTgt spid="9"/>
                      </p:tgtEl>
                    </p:cBhvr>
                  </p:animEffect>
                </p:childTnLst>
              </p:cTn>
            </p:par>
            <p:par>
              <p:cTn id="20" fill="hold" presetID="10" presetClass="entr" presetSubtype="0" nodeType="withEffect">
                <p:stCondLst>
                  <p:cond delay="720"/>
                </p:stCondLst>
                <p:childTnLst>
                  <p:animEffect transition="in" filter="fade">
                    <p:cBhvr>
                      <p:cTn id="21" dur="400"/>
                      <p:tgtEl>
                        <p:spTgt spid="10"/>
                      </p:tgtEl>
                    </p:cBhvr>
                  </p:animEffect>
                </p:childTnLst>
              </p:cTn>
            </p:par>
            <p:par>
              <p:cTn id="22" fill="hold" presetID="10" presetClass="entr" presetSubtype="0" nodeType="withEffect">
                <p:stCondLst>
                  <p:cond delay="720"/>
                </p:stCondLst>
                <p:childTnLst>
                  <p:animEffect transition="in" filter="fade">
                    <p:cBhvr>
                      <p:cTn id="23" dur="400"/>
                      <p:tgtEl>
                        <p:spTgt spid="11"/>
                      </p:tgtEl>
                    </p:cBhvr>
                  </p:animEffect>
                </p:childTnLst>
              </p:cTn>
            </p:par>
            <p:par>
              <p:cTn id="24" fill="hold" presetID="10" presetClass="entr" presetSubtype="0" nodeType="withEffect">
                <p:stCondLst>
                  <p:cond delay="720"/>
                </p:stCondLst>
                <p:childTnLst>
                  <p:animEffect transition="in" filter="fade">
                    <p:cBhvr>
                      <p:cTn id="25" dur="400"/>
                      <p:tgtEl>
                        <p:spTgt spid="12"/>
                      </p:tgtEl>
                    </p:cBhvr>
                  </p:animEffect>
                </p:childTnLst>
              </p:cTn>
            </p:par>
          </p:childTnLst>
        </p:cTn>
      </p:par>
    </p:tnLst>
  </p:timing>
</p:sld>
</file>

<file path=ppt/slides/slide7.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20" name="text-0">
            <a:extLst xmlns:a="http://schemas.openxmlformats.org/drawingml/2006/main">
              <a:ext uri="{FF2B5EF4-FFF2-40B4-BE49-F238E27FC236}">
                <a16:creationId xmlns:a16="http://schemas.microsoft.com/office/drawing/2014/main" id="{53D20ED9-B690-4E19-BC09-BAE67E3FA4D0}"/>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04 Feasibility of Implementation on AWS</a:t>
            </a:r>
          </a:p>
        </p:txBody>
      </p:sp>
      <p:sp>
        <p:nvSpPr>
          <p:cNvPr id="2" name="text-1">
            <a:extLst xmlns:a="http://schemas.openxmlformats.org/drawingml/2006/main">
              <a:ext uri="{FF2B5EF4-FFF2-40B4-BE49-F238E27FC236}">
                <a16:creationId xmlns:a16="http://schemas.microsoft.com/office/drawing/2014/main" id="{5B4C8E5E-BEFA-4551-AB15-1B702ED16A64}"/>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AWS supports the inspection workflow</a:t>
            </a:r>
          </a:p>
        </p:txBody>
      </p:sp>
      <p:sp>
        <p:nvSpPr>
          <p:cNvPr id="3" name="text-2">
            <a:extLst xmlns:a="http://schemas.openxmlformats.org/drawingml/2006/main">
              <a:ext uri="{FF2B5EF4-FFF2-40B4-BE49-F238E27FC236}">
                <a16:creationId xmlns:a16="http://schemas.microsoft.com/office/drawing/2014/main" id="{C49404A8-E52A-498B-B42F-805909BB658E}"/>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4" name="text-3">
            <a:extLst xmlns:a="http://schemas.openxmlformats.org/drawingml/2006/main">
              <a:ext uri="{FF2B5EF4-FFF2-40B4-BE49-F238E27FC236}">
                <a16:creationId xmlns:a16="http://schemas.microsoft.com/office/drawing/2014/main" id="{095FA8F7-639B-4FE8-997F-615DB5EAE35C}"/>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07</a:t>
            </a:r>
          </a:p>
        </p:txBody>
      </p:sp>
      <p:sp>
        <p:nvSpPr>
          <p:cNvPr id="5" name="text-4">
            <a:extLst xmlns:a="http://schemas.openxmlformats.org/drawingml/2006/main">
              <a:ext uri="{FF2B5EF4-FFF2-40B4-BE49-F238E27FC236}">
                <a16:creationId xmlns:a16="http://schemas.microsoft.com/office/drawing/2014/main" id="{F7D9CF2A-8632-4E69-82FB-C40F5B90AD03}"/>
              </a:ext>
            </a:extLst>
          </p:cNvPr>
          <p:cNvSpPr>
            <a:spLocks xmlns:a="http://schemas.openxmlformats.org/drawingml/2006/main" noGrp="1"/>
          </p:cNvSpPr>
          <p:nvPr/>
        </p:nvSpPr>
        <p:spPr>
          <a:xfrm xmlns:a="http://schemas.openxmlformats.org/drawingml/2006/main">
            <a:off x="609600" y="2238375"/>
            <a:ext cx="200025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350" b="1">
                <a:solidFill>
                  <a:srgbClr val="FFAA22"/>
                </a:solidFill>
                <a:latin typeface="Arial"/>
                <a:ea typeface="Arial"/>
                <a:cs typeface="Arial"/>
              </a:defRPr>
            </a:defPPr>
            <a:lvl1pPr>
              <a:defRPr sz="4350" b="1">
                <a:solidFill>
                  <a:srgbClr val="FFAA22"/>
                </a:solidFill>
                <a:latin typeface="Arial"/>
                <a:ea typeface="Arial"/>
                <a:cs typeface="Arial"/>
              </a:defRPr>
            </a:lvl1pPr>
            <a:lvl2pPr>
              <a:defRPr sz="4350" b="1">
                <a:solidFill>
                  <a:srgbClr val="FFAA22"/>
                </a:solidFill>
                <a:latin typeface="Arial"/>
                <a:ea typeface="Arial"/>
                <a:cs typeface="Arial"/>
              </a:defRPr>
            </a:lvl2pPr>
            <a:lvl3pPr>
              <a:defRPr sz="4350" b="1">
                <a:solidFill>
                  <a:srgbClr val="FFAA22"/>
                </a:solidFill>
                <a:latin typeface="Arial"/>
                <a:ea typeface="Arial"/>
                <a:cs typeface="Arial"/>
              </a:defRPr>
            </a:lvl3pPr>
            <a:lvl4pPr>
              <a:defRPr sz="4350" b="1">
                <a:solidFill>
                  <a:srgbClr val="FFAA22"/>
                </a:solidFill>
                <a:latin typeface="Arial"/>
                <a:ea typeface="Arial"/>
                <a:cs typeface="Arial"/>
              </a:defRPr>
            </a:lvl4pPr>
            <a:lvl5pPr>
              <a:defRPr sz="4350" b="1">
                <a:solidFill>
                  <a:srgbClr val="FFAA22"/>
                </a:solidFill>
                <a:latin typeface="Arial"/>
                <a:ea typeface="Arial"/>
                <a:cs typeface="Arial"/>
              </a:defRPr>
            </a:lvl5pPr>
            <a:lvl6pPr>
              <a:defRPr sz="4350" b="1">
                <a:solidFill>
                  <a:srgbClr val="FFAA22"/>
                </a:solidFill>
                <a:latin typeface="Arial"/>
                <a:ea typeface="Arial"/>
                <a:cs typeface="Arial"/>
              </a:defRPr>
            </a:lvl6pPr>
            <a:lvl7pPr>
              <a:defRPr sz="4350" b="1">
                <a:solidFill>
                  <a:srgbClr val="FFAA22"/>
                </a:solidFill>
                <a:latin typeface="Arial"/>
                <a:ea typeface="Arial"/>
                <a:cs typeface="Arial"/>
              </a:defRPr>
            </a:lvl7pPr>
            <a:lvl8pPr>
              <a:defRPr sz="4350" b="1">
                <a:solidFill>
                  <a:srgbClr val="FFAA22"/>
                </a:solidFill>
                <a:latin typeface="Arial"/>
                <a:ea typeface="Arial"/>
                <a:cs typeface="Arial"/>
              </a:defRPr>
            </a:lvl8pPr>
            <a:lvl9pPr>
              <a:defRPr sz="4350" b="1">
                <a:solidFill>
                  <a:srgbClr val="FFAA22"/>
                </a:solidFill>
                <a:latin typeface="Arial"/>
                <a:ea typeface="Arial"/>
                <a:cs typeface="Arial"/>
              </a:defRPr>
            </a:lvl9pPr>
          </a:lstStyle>
          <a:p xmlns:a="http://schemas.openxmlformats.org/drawingml/2006/main">
            <a:pPr>
              <a:defRPr sz="4350" b="1">
                <a:solidFill>
                  <a:srgbClr val="FFAA22"/>
                </a:solidFill>
                <a:latin typeface="Arial"/>
                <a:ea typeface="Arial"/>
                <a:cs typeface="Arial"/>
              </a:defRPr>
            </a:pPr>
            <a:r>
              <a:rPr sz="4350" b="1">
                <a:solidFill>
                  <a:srgbClr val="FFAA22"/>
                </a:solidFill>
                <a:latin typeface="Arial"/>
                <a:ea typeface="Arial"/>
                <a:cs typeface="Arial"/>
              </a:rPr>
              <a:t>01</a:t>
            </a:r>
          </a:p>
        </p:txBody>
      </p:sp>
      <p:sp>
        <p:nvSpPr>
          <p:cNvPr id="6" name="text-5">
            <a:extLst xmlns:a="http://schemas.openxmlformats.org/drawingml/2006/main">
              <a:ext uri="{FF2B5EF4-FFF2-40B4-BE49-F238E27FC236}">
                <a16:creationId xmlns:a16="http://schemas.microsoft.com/office/drawing/2014/main" id="{566F5964-FCC8-448D-8B3A-184099B0900F}"/>
              </a:ext>
            </a:extLst>
          </p:cNvPr>
          <p:cNvSpPr>
            <a:spLocks xmlns:a="http://schemas.openxmlformats.org/drawingml/2006/main" noGrp="1"/>
          </p:cNvSpPr>
          <p:nvPr/>
        </p:nvSpPr>
        <p:spPr>
          <a:xfrm xmlns:a="http://schemas.openxmlformats.org/drawingml/2006/main">
            <a:off x="609600" y="3095625"/>
            <a:ext cx="238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FFFF"/>
                </a:solidFill>
                <a:latin typeface="Arial"/>
                <a:ea typeface="Arial"/>
                <a:cs typeface="Arial"/>
              </a:defRPr>
            </a:defPPr>
            <a:lvl1pPr>
              <a:defRPr sz="2550" b="1">
                <a:solidFill>
                  <a:srgbClr val="FFFFFF"/>
                </a:solidFill>
                <a:latin typeface="Arial"/>
                <a:ea typeface="Arial"/>
                <a:cs typeface="Arial"/>
              </a:defRPr>
            </a:lvl1pPr>
            <a:lvl2pPr>
              <a:defRPr sz="2550" b="1">
                <a:solidFill>
                  <a:srgbClr val="FFFFFF"/>
                </a:solidFill>
                <a:latin typeface="Arial"/>
                <a:ea typeface="Arial"/>
                <a:cs typeface="Arial"/>
              </a:defRPr>
            </a:lvl2pPr>
            <a:lvl3pPr>
              <a:defRPr sz="2550" b="1">
                <a:solidFill>
                  <a:srgbClr val="FFFFFF"/>
                </a:solidFill>
                <a:latin typeface="Arial"/>
                <a:ea typeface="Arial"/>
                <a:cs typeface="Arial"/>
              </a:defRPr>
            </a:lvl3pPr>
            <a:lvl4pPr>
              <a:defRPr sz="2550" b="1">
                <a:solidFill>
                  <a:srgbClr val="FFFFFF"/>
                </a:solidFill>
                <a:latin typeface="Arial"/>
                <a:ea typeface="Arial"/>
                <a:cs typeface="Arial"/>
              </a:defRPr>
            </a:lvl4pPr>
            <a:lvl5pPr>
              <a:defRPr sz="2550" b="1">
                <a:solidFill>
                  <a:srgbClr val="FFFFFF"/>
                </a:solidFill>
                <a:latin typeface="Arial"/>
                <a:ea typeface="Arial"/>
                <a:cs typeface="Arial"/>
              </a:defRPr>
            </a:lvl5pPr>
            <a:lvl6pPr>
              <a:defRPr sz="2550" b="1">
                <a:solidFill>
                  <a:srgbClr val="FFFFFF"/>
                </a:solidFill>
                <a:latin typeface="Arial"/>
                <a:ea typeface="Arial"/>
                <a:cs typeface="Arial"/>
              </a:defRPr>
            </a:lvl6pPr>
            <a:lvl7pPr>
              <a:defRPr sz="2550" b="1">
                <a:solidFill>
                  <a:srgbClr val="FFFFFF"/>
                </a:solidFill>
                <a:latin typeface="Arial"/>
                <a:ea typeface="Arial"/>
                <a:cs typeface="Arial"/>
              </a:defRPr>
            </a:lvl7pPr>
            <a:lvl8pPr>
              <a:defRPr sz="2550" b="1">
                <a:solidFill>
                  <a:srgbClr val="FFFFFF"/>
                </a:solidFill>
                <a:latin typeface="Arial"/>
                <a:ea typeface="Arial"/>
                <a:cs typeface="Arial"/>
              </a:defRPr>
            </a:lvl8pPr>
            <a:lvl9pPr>
              <a:defRPr sz="2550" b="1">
                <a:solidFill>
                  <a:srgbClr val="FFFFFF"/>
                </a:solidFill>
                <a:latin typeface="Arial"/>
                <a:ea typeface="Arial"/>
                <a:cs typeface="Arial"/>
              </a:defRPr>
            </a:lvl9pPr>
          </a:lstStyle>
          <a:p xmlns:a="http://schemas.openxmlformats.org/drawingml/2006/main">
            <a:pPr>
              <a:defRPr sz="2550" b="1">
                <a:solidFill>
                  <a:srgbClr val="FFFFFF"/>
                </a:solidFill>
                <a:latin typeface="Arial"/>
                <a:ea typeface="Arial"/>
                <a:cs typeface="Arial"/>
              </a:defRPr>
            </a:pPr>
            <a:r>
              <a:rPr sz="2550" b="1">
                <a:solidFill>
                  <a:srgbClr val="FFFFFF"/>
                </a:solidFill>
                <a:latin typeface="Arial"/>
                <a:ea typeface="Arial"/>
                <a:cs typeface="Arial"/>
              </a:rPr>
              <a:t>STORE</a:t>
            </a:r>
          </a:p>
        </p:txBody>
      </p:sp>
      <p:sp>
        <p:nvSpPr>
          <p:cNvPr id="7" name="text-6">
            <a:extLst xmlns:a="http://schemas.openxmlformats.org/drawingml/2006/main">
              <a:ext uri="{FF2B5EF4-FFF2-40B4-BE49-F238E27FC236}">
                <a16:creationId xmlns:a16="http://schemas.microsoft.com/office/drawing/2014/main" id="{E88480A5-AAC2-4339-BF84-AA732EF7C7F8}"/>
              </a:ext>
            </a:extLst>
          </p:cNvPr>
          <p:cNvSpPr>
            <a:spLocks xmlns:a="http://schemas.openxmlformats.org/drawingml/2006/main" noGrp="1"/>
          </p:cNvSpPr>
          <p:nvPr/>
        </p:nvSpPr>
        <p:spPr>
          <a:xfrm xmlns:a="http://schemas.openxmlformats.org/drawingml/2006/main">
            <a:off x="609600" y="3667125"/>
            <a:ext cx="2381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B9CAD8"/>
                </a:solidFill>
                <a:latin typeface="Arial"/>
                <a:ea typeface="Arial"/>
                <a:cs typeface="Arial"/>
              </a:defRPr>
            </a:defPPr>
            <a:lvl1pPr>
              <a:defRPr sz="2025" b="0">
                <a:solidFill>
                  <a:srgbClr val="B9CAD8"/>
                </a:solidFill>
                <a:latin typeface="Arial"/>
                <a:ea typeface="Arial"/>
                <a:cs typeface="Arial"/>
              </a:defRPr>
            </a:lvl1pPr>
            <a:lvl2pPr>
              <a:defRPr sz="2025" b="0">
                <a:solidFill>
                  <a:srgbClr val="B9CAD8"/>
                </a:solidFill>
                <a:latin typeface="Arial"/>
                <a:ea typeface="Arial"/>
                <a:cs typeface="Arial"/>
              </a:defRPr>
            </a:lvl2pPr>
            <a:lvl3pPr>
              <a:defRPr sz="2025" b="0">
                <a:solidFill>
                  <a:srgbClr val="B9CAD8"/>
                </a:solidFill>
                <a:latin typeface="Arial"/>
                <a:ea typeface="Arial"/>
                <a:cs typeface="Arial"/>
              </a:defRPr>
            </a:lvl3pPr>
            <a:lvl4pPr>
              <a:defRPr sz="2025" b="0">
                <a:solidFill>
                  <a:srgbClr val="B9CAD8"/>
                </a:solidFill>
                <a:latin typeface="Arial"/>
                <a:ea typeface="Arial"/>
                <a:cs typeface="Arial"/>
              </a:defRPr>
            </a:lvl4pPr>
            <a:lvl5pPr>
              <a:defRPr sz="2025" b="0">
                <a:solidFill>
                  <a:srgbClr val="B9CAD8"/>
                </a:solidFill>
                <a:latin typeface="Arial"/>
                <a:ea typeface="Arial"/>
                <a:cs typeface="Arial"/>
              </a:defRPr>
            </a:lvl5pPr>
            <a:lvl6pPr>
              <a:defRPr sz="2025" b="0">
                <a:solidFill>
                  <a:srgbClr val="B9CAD8"/>
                </a:solidFill>
                <a:latin typeface="Arial"/>
                <a:ea typeface="Arial"/>
                <a:cs typeface="Arial"/>
              </a:defRPr>
            </a:lvl6pPr>
            <a:lvl7pPr>
              <a:defRPr sz="2025" b="0">
                <a:solidFill>
                  <a:srgbClr val="B9CAD8"/>
                </a:solidFill>
                <a:latin typeface="Arial"/>
                <a:ea typeface="Arial"/>
                <a:cs typeface="Arial"/>
              </a:defRPr>
            </a:lvl7pPr>
            <a:lvl8pPr>
              <a:defRPr sz="2025" b="0">
                <a:solidFill>
                  <a:srgbClr val="B9CAD8"/>
                </a:solidFill>
                <a:latin typeface="Arial"/>
                <a:ea typeface="Arial"/>
                <a:cs typeface="Arial"/>
              </a:defRPr>
            </a:lvl8pPr>
            <a:lvl9pPr>
              <a:defRPr sz="2025" b="0">
                <a:solidFill>
                  <a:srgbClr val="B9CAD8"/>
                </a:solidFill>
                <a:latin typeface="Arial"/>
                <a:ea typeface="Arial"/>
                <a:cs typeface="Arial"/>
              </a:defRPr>
            </a:lvl9pPr>
          </a:lstStyle>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Images in S3</a:t>
            </a:r>
          </a:p>
        </p:txBody>
      </p:sp>
      <p:sp>
        <p:nvSpPr>
          <p:cNvPr id="8" name="text-7">
            <a:extLst xmlns:a="http://schemas.openxmlformats.org/drawingml/2006/main">
              <a:ext uri="{FF2B5EF4-FFF2-40B4-BE49-F238E27FC236}">
                <a16:creationId xmlns:a16="http://schemas.microsoft.com/office/drawing/2014/main" id="{698F5252-014C-4767-8050-C446E3C76CB0}"/>
              </a:ext>
            </a:extLst>
          </p:cNvPr>
          <p:cNvSpPr>
            <a:spLocks xmlns:a="http://schemas.openxmlformats.org/drawingml/2006/main" noGrp="1"/>
          </p:cNvSpPr>
          <p:nvPr/>
        </p:nvSpPr>
        <p:spPr>
          <a:xfrm xmlns:a="http://schemas.openxmlformats.org/drawingml/2006/main">
            <a:off x="3619500" y="2238375"/>
            <a:ext cx="2095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350" b="1">
                <a:solidFill>
                  <a:srgbClr val="FFAA22"/>
                </a:solidFill>
                <a:latin typeface="Arial"/>
                <a:ea typeface="Arial"/>
                <a:cs typeface="Arial"/>
              </a:defRPr>
            </a:defPPr>
            <a:lvl1pPr>
              <a:defRPr sz="4350" b="1">
                <a:solidFill>
                  <a:srgbClr val="FFAA22"/>
                </a:solidFill>
                <a:latin typeface="Arial"/>
                <a:ea typeface="Arial"/>
                <a:cs typeface="Arial"/>
              </a:defRPr>
            </a:lvl1pPr>
            <a:lvl2pPr>
              <a:defRPr sz="4350" b="1">
                <a:solidFill>
                  <a:srgbClr val="FFAA22"/>
                </a:solidFill>
                <a:latin typeface="Arial"/>
                <a:ea typeface="Arial"/>
                <a:cs typeface="Arial"/>
              </a:defRPr>
            </a:lvl2pPr>
            <a:lvl3pPr>
              <a:defRPr sz="4350" b="1">
                <a:solidFill>
                  <a:srgbClr val="FFAA22"/>
                </a:solidFill>
                <a:latin typeface="Arial"/>
                <a:ea typeface="Arial"/>
                <a:cs typeface="Arial"/>
              </a:defRPr>
            </a:lvl3pPr>
            <a:lvl4pPr>
              <a:defRPr sz="4350" b="1">
                <a:solidFill>
                  <a:srgbClr val="FFAA22"/>
                </a:solidFill>
                <a:latin typeface="Arial"/>
                <a:ea typeface="Arial"/>
                <a:cs typeface="Arial"/>
              </a:defRPr>
            </a:lvl4pPr>
            <a:lvl5pPr>
              <a:defRPr sz="4350" b="1">
                <a:solidFill>
                  <a:srgbClr val="FFAA22"/>
                </a:solidFill>
                <a:latin typeface="Arial"/>
                <a:ea typeface="Arial"/>
                <a:cs typeface="Arial"/>
              </a:defRPr>
            </a:lvl5pPr>
            <a:lvl6pPr>
              <a:defRPr sz="4350" b="1">
                <a:solidFill>
                  <a:srgbClr val="FFAA22"/>
                </a:solidFill>
                <a:latin typeface="Arial"/>
                <a:ea typeface="Arial"/>
                <a:cs typeface="Arial"/>
              </a:defRPr>
            </a:lvl6pPr>
            <a:lvl7pPr>
              <a:defRPr sz="4350" b="1">
                <a:solidFill>
                  <a:srgbClr val="FFAA22"/>
                </a:solidFill>
                <a:latin typeface="Arial"/>
                <a:ea typeface="Arial"/>
                <a:cs typeface="Arial"/>
              </a:defRPr>
            </a:lvl7pPr>
            <a:lvl8pPr>
              <a:defRPr sz="4350" b="1">
                <a:solidFill>
                  <a:srgbClr val="FFAA22"/>
                </a:solidFill>
                <a:latin typeface="Arial"/>
                <a:ea typeface="Arial"/>
                <a:cs typeface="Arial"/>
              </a:defRPr>
            </a:lvl8pPr>
            <a:lvl9pPr>
              <a:defRPr sz="4350" b="1">
                <a:solidFill>
                  <a:srgbClr val="FFAA22"/>
                </a:solidFill>
                <a:latin typeface="Arial"/>
                <a:ea typeface="Arial"/>
                <a:cs typeface="Arial"/>
              </a:defRPr>
            </a:lvl9pPr>
          </a:lstStyle>
          <a:p xmlns:a="http://schemas.openxmlformats.org/drawingml/2006/main">
            <a:pPr>
              <a:defRPr sz="4350" b="1">
                <a:solidFill>
                  <a:srgbClr val="FFAA22"/>
                </a:solidFill>
                <a:latin typeface="Arial"/>
                <a:ea typeface="Arial"/>
                <a:cs typeface="Arial"/>
              </a:defRPr>
            </a:pPr>
            <a:r>
              <a:rPr sz="4350" b="1">
                <a:solidFill>
                  <a:srgbClr val="FFAA22"/>
                </a:solidFill>
                <a:latin typeface="Arial"/>
                <a:ea typeface="Arial"/>
                <a:cs typeface="Arial"/>
              </a:rPr>
              <a:t>02</a:t>
            </a:r>
          </a:p>
        </p:txBody>
      </p:sp>
      <p:sp>
        <p:nvSpPr>
          <p:cNvPr id="9" name="text-8">
            <a:extLst xmlns:a="http://schemas.openxmlformats.org/drawingml/2006/main">
              <a:ext uri="{FF2B5EF4-FFF2-40B4-BE49-F238E27FC236}">
                <a16:creationId xmlns:a16="http://schemas.microsoft.com/office/drawing/2014/main" id="{DEB40219-723C-4D74-A730-31B9E63455A9}"/>
              </a:ext>
            </a:extLst>
          </p:cNvPr>
          <p:cNvSpPr>
            <a:spLocks xmlns:a="http://schemas.openxmlformats.org/drawingml/2006/main" noGrp="1"/>
          </p:cNvSpPr>
          <p:nvPr/>
        </p:nvSpPr>
        <p:spPr>
          <a:xfrm xmlns:a="http://schemas.openxmlformats.org/drawingml/2006/main">
            <a:off x="3619500" y="3095625"/>
            <a:ext cx="2571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FFFF"/>
                </a:solidFill>
                <a:latin typeface="Arial"/>
                <a:ea typeface="Arial"/>
                <a:cs typeface="Arial"/>
              </a:defRPr>
            </a:defPPr>
            <a:lvl1pPr>
              <a:defRPr sz="2550" b="1">
                <a:solidFill>
                  <a:srgbClr val="FFFFFF"/>
                </a:solidFill>
                <a:latin typeface="Arial"/>
                <a:ea typeface="Arial"/>
                <a:cs typeface="Arial"/>
              </a:defRPr>
            </a:lvl1pPr>
            <a:lvl2pPr>
              <a:defRPr sz="2550" b="1">
                <a:solidFill>
                  <a:srgbClr val="FFFFFF"/>
                </a:solidFill>
                <a:latin typeface="Arial"/>
                <a:ea typeface="Arial"/>
                <a:cs typeface="Arial"/>
              </a:defRPr>
            </a:lvl2pPr>
            <a:lvl3pPr>
              <a:defRPr sz="2550" b="1">
                <a:solidFill>
                  <a:srgbClr val="FFFFFF"/>
                </a:solidFill>
                <a:latin typeface="Arial"/>
                <a:ea typeface="Arial"/>
                <a:cs typeface="Arial"/>
              </a:defRPr>
            </a:lvl3pPr>
            <a:lvl4pPr>
              <a:defRPr sz="2550" b="1">
                <a:solidFill>
                  <a:srgbClr val="FFFFFF"/>
                </a:solidFill>
                <a:latin typeface="Arial"/>
                <a:ea typeface="Arial"/>
                <a:cs typeface="Arial"/>
              </a:defRPr>
            </a:lvl4pPr>
            <a:lvl5pPr>
              <a:defRPr sz="2550" b="1">
                <a:solidFill>
                  <a:srgbClr val="FFFFFF"/>
                </a:solidFill>
                <a:latin typeface="Arial"/>
                <a:ea typeface="Arial"/>
                <a:cs typeface="Arial"/>
              </a:defRPr>
            </a:lvl5pPr>
            <a:lvl6pPr>
              <a:defRPr sz="2550" b="1">
                <a:solidFill>
                  <a:srgbClr val="FFFFFF"/>
                </a:solidFill>
                <a:latin typeface="Arial"/>
                <a:ea typeface="Arial"/>
                <a:cs typeface="Arial"/>
              </a:defRPr>
            </a:lvl6pPr>
            <a:lvl7pPr>
              <a:defRPr sz="2550" b="1">
                <a:solidFill>
                  <a:srgbClr val="FFFFFF"/>
                </a:solidFill>
                <a:latin typeface="Arial"/>
                <a:ea typeface="Arial"/>
                <a:cs typeface="Arial"/>
              </a:defRPr>
            </a:lvl7pPr>
            <a:lvl8pPr>
              <a:defRPr sz="2550" b="1">
                <a:solidFill>
                  <a:srgbClr val="FFFFFF"/>
                </a:solidFill>
                <a:latin typeface="Arial"/>
                <a:ea typeface="Arial"/>
                <a:cs typeface="Arial"/>
              </a:defRPr>
            </a:lvl8pPr>
            <a:lvl9pPr>
              <a:defRPr sz="2550" b="1">
                <a:solidFill>
                  <a:srgbClr val="FFFFFF"/>
                </a:solidFill>
                <a:latin typeface="Arial"/>
                <a:ea typeface="Arial"/>
                <a:cs typeface="Arial"/>
              </a:defRPr>
            </a:lvl9pPr>
          </a:lstStyle>
          <a:p xmlns:a="http://schemas.openxmlformats.org/drawingml/2006/main">
            <a:pPr>
              <a:defRPr sz="2550" b="1">
                <a:solidFill>
                  <a:srgbClr val="FFFFFF"/>
                </a:solidFill>
                <a:latin typeface="Arial"/>
                <a:ea typeface="Arial"/>
                <a:cs typeface="Arial"/>
              </a:defRPr>
            </a:pPr>
            <a:r>
              <a:rPr sz="2550" b="1">
                <a:solidFill>
                  <a:srgbClr val="FFFFFF"/>
                </a:solidFill>
                <a:latin typeface="Arial"/>
                <a:ea typeface="Arial"/>
                <a:cs typeface="Arial"/>
              </a:rPr>
              <a:t>PROCESS</a:t>
            </a:r>
          </a:p>
        </p:txBody>
      </p:sp>
      <p:sp>
        <p:nvSpPr>
          <p:cNvPr id="10" name="text-9">
            <a:extLst xmlns:a="http://schemas.openxmlformats.org/drawingml/2006/main">
              <a:ext uri="{FF2B5EF4-FFF2-40B4-BE49-F238E27FC236}">
                <a16:creationId xmlns:a16="http://schemas.microsoft.com/office/drawing/2014/main" id="{3733A22F-9F62-4593-827F-353344E6FD37}"/>
              </a:ext>
            </a:extLst>
          </p:cNvPr>
          <p:cNvSpPr>
            <a:spLocks xmlns:a="http://schemas.openxmlformats.org/drawingml/2006/main" noGrp="1"/>
          </p:cNvSpPr>
          <p:nvPr/>
        </p:nvSpPr>
        <p:spPr>
          <a:xfrm xmlns:a="http://schemas.openxmlformats.org/drawingml/2006/main">
            <a:off x="3619500" y="3667125"/>
            <a:ext cx="2571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B9CAD8"/>
                </a:solidFill>
                <a:latin typeface="Arial"/>
                <a:ea typeface="Arial"/>
                <a:cs typeface="Arial"/>
              </a:defRPr>
            </a:defPPr>
            <a:lvl1pPr>
              <a:defRPr sz="2025" b="0">
                <a:solidFill>
                  <a:srgbClr val="B9CAD8"/>
                </a:solidFill>
                <a:latin typeface="Arial"/>
                <a:ea typeface="Arial"/>
                <a:cs typeface="Arial"/>
              </a:defRPr>
            </a:lvl1pPr>
            <a:lvl2pPr>
              <a:defRPr sz="2025" b="0">
                <a:solidFill>
                  <a:srgbClr val="B9CAD8"/>
                </a:solidFill>
                <a:latin typeface="Arial"/>
                <a:ea typeface="Arial"/>
                <a:cs typeface="Arial"/>
              </a:defRPr>
            </a:lvl2pPr>
            <a:lvl3pPr>
              <a:defRPr sz="2025" b="0">
                <a:solidFill>
                  <a:srgbClr val="B9CAD8"/>
                </a:solidFill>
                <a:latin typeface="Arial"/>
                <a:ea typeface="Arial"/>
                <a:cs typeface="Arial"/>
              </a:defRPr>
            </a:lvl3pPr>
            <a:lvl4pPr>
              <a:defRPr sz="2025" b="0">
                <a:solidFill>
                  <a:srgbClr val="B9CAD8"/>
                </a:solidFill>
                <a:latin typeface="Arial"/>
                <a:ea typeface="Arial"/>
                <a:cs typeface="Arial"/>
              </a:defRPr>
            </a:lvl4pPr>
            <a:lvl5pPr>
              <a:defRPr sz="2025" b="0">
                <a:solidFill>
                  <a:srgbClr val="B9CAD8"/>
                </a:solidFill>
                <a:latin typeface="Arial"/>
                <a:ea typeface="Arial"/>
                <a:cs typeface="Arial"/>
              </a:defRPr>
            </a:lvl5pPr>
            <a:lvl6pPr>
              <a:defRPr sz="2025" b="0">
                <a:solidFill>
                  <a:srgbClr val="B9CAD8"/>
                </a:solidFill>
                <a:latin typeface="Arial"/>
                <a:ea typeface="Arial"/>
                <a:cs typeface="Arial"/>
              </a:defRPr>
            </a:lvl6pPr>
            <a:lvl7pPr>
              <a:defRPr sz="2025" b="0">
                <a:solidFill>
                  <a:srgbClr val="B9CAD8"/>
                </a:solidFill>
                <a:latin typeface="Arial"/>
                <a:ea typeface="Arial"/>
                <a:cs typeface="Arial"/>
              </a:defRPr>
            </a:lvl7pPr>
            <a:lvl8pPr>
              <a:defRPr sz="2025" b="0">
                <a:solidFill>
                  <a:srgbClr val="B9CAD8"/>
                </a:solidFill>
                <a:latin typeface="Arial"/>
                <a:ea typeface="Arial"/>
                <a:cs typeface="Arial"/>
              </a:defRPr>
            </a:lvl8pPr>
            <a:lvl9pPr>
              <a:defRPr sz="2025" b="0">
                <a:solidFill>
                  <a:srgbClr val="B9CAD8"/>
                </a:solidFill>
                <a:latin typeface="Arial"/>
                <a:ea typeface="Arial"/>
                <a:cs typeface="Arial"/>
              </a:defRPr>
            </a:lvl9pPr>
          </a:lstStyle>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Model integration</a:t>
            </a:r>
          </a:p>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Lambda</a:t>
            </a:r>
          </a:p>
        </p:txBody>
      </p:sp>
      <p:sp>
        <p:nvSpPr>
          <p:cNvPr id="11" name="text-10">
            <a:extLst xmlns:a="http://schemas.openxmlformats.org/drawingml/2006/main">
              <a:ext uri="{FF2B5EF4-FFF2-40B4-BE49-F238E27FC236}">
                <a16:creationId xmlns:a16="http://schemas.microsoft.com/office/drawing/2014/main" id="{770416DF-9451-402F-BC02-8C11166DC73F}"/>
              </a:ext>
            </a:extLst>
          </p:cNvPr>
          <p:cNvSpPr>
            <a:spLocks xmlns:a="http://schemas.openxmlformats.org/drawingml/2006/main" noGrp="1"/>
          </p:cNvSpPr>
          <p:nvPr/>
        </p:nvSpPr>
        <p:spPr>
          <a:xfrm xmlns:a="http://schemas.openxmlformats.org/drawingml/2006/main">
            <a:off x="6619875" y="2238375"/>
            <a:ext cx="2095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350" b="1">
                <a:solidFill>
                  <a:srgbClr val="FFAA22"/>
                </a:solidFill>
                <a:latin typeface="Arial"/>
                <a:ea typeface="Arial"/>
                <a:cs typeface="Arial"/>
              </a:defRPr>
            </a:defPPr>
            <a:lvl1pPr>
              <a:defRPr sz="4350" b="1">
                <a:solidFill>
                  <a:srgbClr val="FFAA22"/>
                </a:solidFill>
                <a:latin typeface="Arial"/>
                <a:ea typeface="Arial"/>
                <a:cs typeface="Arial"/>
              </a:defRPr>
            </a:lvl1pPr>
            <a:lvl2pPr>
              <a:defRPr sz="4350" b="1">
                <a:solidFill>
                  <a:srgbClr val="FFAA22"/>
                </a:solidFill>
                <a:latin typeface="Arial"/>
                <a:ea typeface="Arial"/>
                <a:cs typeface="Arial"/>
              </a:defRPr>
            </a:lvl2pPr>
            <a:lvl3pPr>
              <a:defRPr sz="4350" b="1">
                <a:solidFill>
                  <a:srgbClr val="FFAA22"/>
                </a:solidFill>
                <a:latin typeface="Arial"/>
                <a:ea typeface="Arial"/>
                <a:cs typeface="Arial"/>
              </a:defRPr>
            </a:lvl3pPr>
            <a:lvl4pPr>
              <a:defRPr sz="4350" b="1">
                <a:solidFill>
                  <a:srgbClr val="FFAA22"/>
                </a:solidFill>
                <a:latin typeface="Arial"/>
                <a:ea typeface="Arial"/>
                <a:cs typeface="Arial"/>
              </a:defRPr>
            </a:lvl4pPr>
            <a:lvl5pPr>
              <a:defRPr sz="4350" b="1">
                <a:solidFill>
                  <a:srgbClr val="FFAA22"/>
                </a:solidFill>
                <a:latin typeface="Arial"/>
                <a:ea typeface="Arial"/>
                <a:cs typeface="Arial"/>
              </a:defRPr>
            </a:lvl5pPr>
            <a:lvl6pPr>
              <a:defRPr sz="4350" b="1">
                <a:solidFill>
                  <a:srgbClr val="FFAA22"/>
                </a:solidFill>
                <a:latin typeface="Arial"/>
                <a:ea typeface="Arial"/>
                <a:cs typeface="Arial"/>
              </a:defRPr>
            </a:lvl6pPr>
            <a:lvl7pPr>
              <a:defRPr sz="4350" b="1">
                <a:solidFill>
                  <a:srgbClr val="FFAA22"/>
                </a:solidFill>
                <a:latin typeface="Arial"/>
                <a:ea typeface="Arial"/>
                <a:cs typeface="Arial"/>
              </a:defRPr>
            </a:lvl7pPr>
            <a:lvl8pPr>
              <a:defRPr sz="4350" b="1">
                <a:solidFill>
                  <a:srgbClr val="FFAA22"/>
                </a:solidFill>
                <a:latin typeface="Arial"/>
                <a:ea typeface="Arial"/>
                <a:cs typeface="Arial"/>
              </a:defRPr>
            </a:lvl8pPr>
            <a:lvl9pPr>
              <a:defRPr sz="4350" b="1">
                <a:solidFill>
                  <a:srgbClr val="FFAA22"/>
                </a:solidFill>
                <a:latin typeface="Arial"/>
                <a:ea typeface="Arial"/>
                <a:cs typeface="Arial"/>
              </a:defRPr>
            </a:lvl9pPr>
          </a:lstStyle>
          <a:p xmlns:a="http://schemas.openxmlformats.org/drawingml/2006/main">
            <a:pPr>
              <a:defRPr sz="4350" b="1">
                <a:solidFill>
                  <a:srgbClr val="FFAA22"/>
                </a:solidFill>
                <a:latin typeface="Arial"/>
                <a:ea typeface="Arial"/>
                <a:cs typeface="Arial"/>
              </a:defRPr>
            </a:pPr>
            <a:r>
              <a:rPr sz="4350" b="1">
                <a:solidFill>
                  <a:srgbClr val="FFAA22"/>
                </a:solidFill>
                <a:latin typeface="Arial"/>
                <a:ea typeface="Arial"/>
                <a:cs typeface="Arial"/>
              </a:rPr>
              <a:t>03</a:t>
            </a:r>
          </a:p>
        </p:txBody>
      </p:sp>
      <p:sp>
        <p:nvSpPr>
          <p:cNvPr id="12" name="text-11">
            <a:extLst xmlns:a="http://schemas.openxmlformats.org/drawingml/2006/main">
              <a:ext uri="{FF2B5EF4-FFF2-40B4-BE49-F238E27FC236}">
                <a16:creationId xmlns:a16="http://schemas.microsoft.com/office/drawing/2014/main" id="{11D928C2-B532-423D-90B4-C92403A7F852}"/>
              </a:ext>
            </a:extLst>
          </p:cNvPr>
          <p:cNvSpPr>
            <a:spLocks xmlns:a="http://schemas.openxmlformats.org/drawingml/2006/main" noGrp="1"/>
          </p:cNvSpPr>
          <p:nvPr/>
        </p:nvSpPr>
        <p:spPr>
          <a:xfrm xmlns:a="http://schemas.openxmlformats.org/drawingml/2006/main">
            <a:off x="6619875" y="3095625"/>
            <a:ext cx="238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FFFF"/>
                </a:solidFill>
                <a:latin typeface="Arial"/>
                <a:ea typeface="Arial"/>
                <a:cs typeface="Arial"/>
              </a:defRPr>
            </a:defPPr>
            <a:lvl1pPr>
              <a:defRPr sz="2550" b="1">
                <a:solidFill>
                  <a:srgbClr val="FFFFFF"/>
                </a:solidFill>
                <a:latin typeface="Arial"/>
                <a:ea typeface="Arial"/>
                <a:cs typeface="Arial"/>
              </a:defRPr>
            </a:lvl1pPr>
            <a:lvl2pPr>
              <a:defRPr sz="2550" b="1">
                <a:solidFill>
                  <a:srgbClr val="FFFFFF"/>
                </a:solidFill>
                <a:latin typeface="Arial"/>
                <a:ea typeface="Arial"/>
                <a:cs typeface="Arial"/>
              </a:defRPr>
            </a:lvl2pPr>
            <a:lvl3pPr>
              <a:defRPr sz="2550" b="1">
                <a:solidFill>
                  <a:srgbClr val="FFFFFF"/>
                </a:solidFill>
                <a:latin typeface="Arial"/>
                <a:ea typeface="Arial"/>
                <a:cs typeface="Arial"/>
              </a:defRPr>
            </a:lvl3pPr>
            <a:lvl4pPr>
              <a:defRPr sz="2550" b="1">
                <a:solidFill>
                  <a:srgbClr val="FFFFFF"/>
                </a:solidFill>
                <a:latin typeface="Arial"/>
                <a:ea typeface="Arial"/>
                <a:cs typeface="Arial"/>
              </a:defRPr>
            </a:lvl4pPr>
            <a:lvl5pPr>
              <a:defRPr sz="2550" b="1">
                <a:solidFill>
                  <a:srgbClr val="FFFFFF"/>
                </a:solidFill>
                <a:latin typeface="Arial"/>
                <a:ea typeface="Arial"/>
                <a:cs typeface="Arial"/>
              </a:defRPr>
            </a:lvl5pPr>
            <a:lvl6pPr>
              <a:defRPr sz="2550" b="1">
                <a:solidFill>
                  <a:srgbClr val="FFFFFF"/>
                </a:solidFill>
                <a:latin typeface="Arial"/>
                <a:ea typeface="Arial"/>
                <a:cs typeface="Arial"/>
              </a:defRPr>
            </a:lvl6pPr>
            <a:lvl7pPr>
              <a:defRPr sz="2550" b="1">
                <a:solidFill>
                  <a:srgbClr val="FFFFFF"/>
                </a:solidFill>
                <a:latin typeface="Arial"/>
                <a:ea typeface="Arial"/>
                <a:cs typeface="Arial"/>
              </a:defRPr>
            </a:lvl7pPr>
            <a:lvl8pPr>
              <a:defRPr sz="2550" b="1">
                <a:solidFill>
                  <a:srgbClr val="FFFFFF"/>
                </a:solidFill>
                <a:latin typeface="Arial"/>
                <a:ea typeface="Arial"/>
                <a:cs typeface="Arial"/>
              </a:defRPr>
            </a:lvl8pPr>
            <a:lvl9pPr>
              <a:defRPr sz="2550" b="1">
                <a:solidFill>
                  <a:srgbClr val="FFFFFF"/>
                </a:solidFill>
                <a:latin typeface="Arial"/>
                <a:ea typeface="Arial"/>
                <a:cs typeface="Arial"/>
              </a:defRPr>
            </a:lvl9pPr>
          </a:lstStyle>
          <a:p xmlns:a="http://schemas.openxmlformats.org/drawingml/2006/main">
            <a:pPr>
              <a:defRPr sz="2550" b="1">
                <a:solidFill>
                  <a:srgbClr val="FFFFFF"/>
                </a:solidFill>
                <a:latin typeface="Arial"/>
                <a:ea typeface="Arial"/>
                <a:cs typeface="Arial"/>
              </a:defRPr>
            </a:pPr>
            <a:r>
              <a:rPr sz="2550" b="1">
                <a:solidFill>
                  <a:srgbClr val="FFFFFF"/>
                </a:solidFill>
                <a:latin typeface="Arial"/>
                <a:ea typeface="Arial"/>
                <a:cs typeface="Arial"/>
              </a:rPr>
              <a:t>REVIEW</a:t>
            </a:r>
          </a:p>
        </p:txBody>
      </p:sp>
      <p:sp>
        <p:nvSpPr>
          <p:cNvPr id="13" name="text-12">
            <a:extLst xmlns:a="http://schemas.openxmlformats.org/drawingml/2006/main">
              <a:ext uri="{FF2B5EF4-FFF2-40B4-BE49-F238E27FC236}">
                <a16:creationId xmlns:a16="http://schemas.microsoft.com/office/drawing/2014/main" id="{C05274F1-5B11-43A3-9697-E43EE0C7455A}"/>
              </a:ext>
            </a:extLst>
          </p:cNvPr>
          <p:cNvSpPr>
            <a:spLocks xmlns:a="http://schemas.openxmlformats.org/drawingml/2006/main" noGrp="1"/>
          </p:cNvSpPr>
          <p:nvPr/>
        </p:nvSpPr>
        <p:spPr>
          <a:xfrm xmlns:a="http://schemas.openxmlformats.org/drawingml/2006/main">
            <a:off x="6619875" y="3667125"/>
            <a:ext cx="2571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B9CAD8"/>
                </a:solidFill>
                <a:latin typeface="Arial"/>
                <a:ea typeface="Arial"/>
                <a:cs typeface="Arial"/>
              </a:defRPr>
            </a:defPPr>
            <a:lvl1pPr>
              <a:defRPr sz="2025" b="0">
                <a:solidFill>
                  <a:srgbClr val="B9CAD8"/>
                </a:solidFill>
                <a:latin typeface="Arial"/>
                <a:ea typeface="Arial"/>
                <a:cs typeface="Arial"/>
              </a:defRPr>
            </a:lvl1pPr>
            <a:lvl2pPr>
              <a:defRPr sz="2025" b="0">
                <a:solidFill>
                  <a:srgbClr val="B9CAD8"/>
                </a:solidFill>
                <a:latin typeface="Arial"/>
                <a:ea typeface="Arial"/>
                <a:cs typeface="Arial"/>
              </a:defRPr>
            </a:lvl2pPr>
            <a:lvl3pPr>
              <a:defRPr sz="2025" b="0">
                <a:solidFill>
                  <a:srgbClr val="B9CAD8"/>
                </a:solidFill>
                <a:latin typeface="Arial"/>
                <a:ea typeface="Arial"/>
                <a:cs typeface="Arial"/>
              </a:defRPr>
            </a:lvl3pPr>
            <a:lvl4pPr>
              <a:defRPr sz="2025" b="0">
                <a:solidFill>
                  <a:srgbClr val="B9CAD8"/>
                </a:solidFill>
                <a:latin typeface="Arial"/>
                <a:ea typeface="Arial"/>
                <a:cs typeface="Arial"/>
              </a:defRPr>
            </a:lvl4pPr>
            <a:lvl5pPr>
              <a:defRPr sz="2025" b="0">
                <a:solidFill>
                  <a:srgbClr val="B9CAD8"/>
                </a:solidFill>
                <a:latin typeface="Arial"/>
                <a:ea typeface="Arial"/>
                <a:cs typeface="Arial"/>
              </a:defRPr>
            </a:lvl5pPr>
            <a:lvl6pPr>
              <a:defRPr sz="2025" b="0">
                <a:solidFill>
                  <a:srgbClr val="B9CAD8"/>
                </a:solidFill>
                <a:latin typeface="Arial"/>
                <a:ea typeface="Arial"/>
                <a:cs typeface="Arial"/>
              </a:defRPr>
            </a:lvl6pPr>
            <a:lvl7pPr>
              <a:defRPr sz="2025" b="0">
                <a:solidFill>
                  <a:srgbClr val="B9CAD8"/>
                </a:solidFill>
                <a:latin typeface="Arial"/>
                <a:ea typeface="Arial"/>
                <a:cs typeface="Arial"/>
              </a:defRPr>
            </a:lvl7pPr>
            <a:lvl8pPr>
              <a:defRPr sz="2025" b="0">
                <a:solidFill>
                  <a:srgbClr val="B9CAD8"/>
                </a:solidFill>
                <a:latin typeface="Arial"/>
                <a:ea typeface="Arial"/>
                <a:cs typeface="Arial"/>
              </a:defRPr>
            </a:lvl8pPr>
            <a:lvl9pPr>
              <a:defRPr sz="2025" b="0">
                <a:solidFill>
                  <a:srgbClr val="B9CAD8"/>
                </a:solidFill>
                <a:latin typeface="Arial"/>
                <a:ea typeface="Arial"/>
                <a:cs typeface="Arial"/>
              </a:defRPr>
            </a:lvl9pPr>
          </a:lstStyle>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Human decision</a:t>
            </a:r>
          </a:p>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Step Functions</a:t>
            </a:r>
          </a:p>
        </p:txBody>
      </p:sp>
      <p:sp>
        <p:nvSpPr>
          <p:cNvPr id="14" name="text-13">
            <a:extLst xmlns:a="http://schemas.openxmlformats.org/drawingml/2006/main">
              <a:ext uri="{FF2B5EF4-FFF2-40B4-BE49-F238E27FC236}">
                <a16:creationId xmlns:a16="http://schemas.microsoft.com/office/drawing/2014/main" id="{C509DA43-B5CE-4449-B432-6B41D3D54BAC}"/>
              </a:ext>
            </a:extLst>
          </p:cNvPr>
          <p:cNvSpPr>
            <a:spLocks xmlns:a="http://schemas.openxmlformats.org/drawingml/2006/main" noGrp="1"/>
          </p:cNvSpPr>
          <p:nvPr/>
        </p:nvSpPr>
        <p:spPr>
          <a:xfrm xmlns:a="http://schemas.openxmlformats.org/drawingml/2006/main">
            <a:off x="9620250" y="2238375"/>
            <a:ext cx="20955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350" b="1">
                <a:solidFill>
                  <a:srgbClr val="FFAA22"/>
                </a:solidFill>
                <a:latin typeface="Arial"/>
                <a:ea typeface="Arial"/>
                <a:cs typeface="Arial"/>
              </a:defRPr>
            </a:defPPr>
            <a:lvl1pPr>
              <a:defRPr sz="4350" b="1">
                <a:solidFill>
                  <a:srgbClr val="FFAA22"/>
                </a:solidFill>
                <a:latin typeface="Arial"/>
                <a:ea typeface="Arial"/>
                <a:cs typeface="Arial"/>
              </a:defRPr>
            </a:lvl1pPr>
            <a:lvl2pPr>
              <a:defRPr sz="4350" b="1">
                <a:solidFill>
                  <a:srgbClr val="FFAA22"/>
                </a:solidFill>
                <a:latin typeface="Arial"/>
                <a:ea typeface="Arial"/>
                <a:cs typeface="Arial"/>
              </a:defRPr>
            </a:lvl2pPr>
            <a:lvl3pPr>
              <a:defRPr sz="4350" b="1">
                <a:solidFill>
                  <a:srgbClr val="FFAA22"/>
                </a:solidFill>
                <a:latin typeface="Arial"/>
                <a:ea typeface="Arial"/>
                <a:cs typeface="Arial"/>
              </a:defRPr>
            </a:lvl3pPr>
            <a:lvl4pPr>
              <a:defRPr sz="4350" b="1">
                <a:solidFill>
                  <a:srgbClr val="FFAA22"/>
                </a:solidFill>
                <a:latin typeface="Arial"/>
                <a:ea typeface="Arial"/>
                <a:cs typeface="Arial"/>
              </a:defRPr>
            </a:lvl4pPr>
            <a:lvl5pPr>
              <a:defRPr sz="4350" b="1">
                <a:solidFill>
                  <a:srgbClr val="FFAA22"/>
                </a:solidFill>
                <a:latin typeface="Arial"/>
                <a:ea typeface="Arial"/>
                <a:cs typeface="Arial"/>
              </a:defRPr>
            </a:lvl5pPr>
            <a:lvl6pPr>
              <a:defRPr sz="4350" b="1">
                <a:solidFill>
                  <a:srgbClr val="FFAA22"/>
                </a:solidFill>
                <a:latin typeface="Arial"/>
                <a:ea typeface="Arial"/>
                <a:cs typeface="Arial"/>
              </a:defRPr>
            </a:lvl6pPr>
            <a:lvl7pPr>
              <a:defRPr sz="4350" b="1">
                <a:solidFill>
                  <a:srgbClr val="FFAA22"/>
                </a:solidFill>
                <a:latin typeface="Arial"/>
                <a:ea typeface="Arial"/>
                <a:cs typeface="Arial"/>
              </a:defRPr>
            </a:lvl7pPr>
            <a:lvl8pPr>
              <a:defRPr sz="4350" b="1">
                <a:solidFill>
                  <a:srgbClr val="FFAA22"/>
                </a:solidFill>
                <a:latin typeface="Arial"/>
                <a:ea typeface="Arial"/>
                <a:cs typeface="Arial"/>
              </a:defRPr>
            </a:lvl8pPr>
            <a:lvl9pPr>
              <a:defRPr sz="4350" b="1">
                <a:solidFill>
                  <a:srgbClr val="FFAA22"/>
                </a:solidFill>
                <a:latin typeface="Arial"/>
                <a:ea typeface="Arial"/>
                <a:cs typeface="Arial"/>
              </a:defRPr>
            </a:lvl9pPr>
          </a:lstStyle>
          <a:p xmlns:a="http://schemas.openxmlformats.org/drawingml/2006/main">
            <a:pPr>
              <a:defRPr sz="4350" b="1">
                <a:solidFill>
                  <a:srgbClr val="FFAA22"/>
                </a:solidFill>
                <a:latin typeface="Arial"/>
                <a:ea typeface="Arial"/>
                <a:cs typeface="Arial"/>
              </a:defRPr>
            </a:pPr>
            <a:r>
              <a:rPr sz="4350" b="1">
                <a:solidFill>
                  <a:srgbClr val="FFAA22"/>
                </a:solidFill>
                <a:latin typeface="Arial"/>
                <a:ea typeface="Arial"/>
                <a:cs typeface="Arial"/>
              </a:rPr>
              <a:t>04</a:t>
            </a:r>
          </a:p>
        </p:txBody>
      </p:sp>
      <p:sp>
        <p:nvSpPr>
          <p:cNvPr id="15" name="text-14">
            <a:extLst xmlns:a="http://schemas.openxmlformats.org/drawingml/2006/main">
              <a:ext uri="{FF2B5EF4-FFF2-40B4-BE49-F238E27FC236}">
                <a16:creationId xmlns:a16="http://schemas.microsoft.com/office/drawing/2014/main" id="{A7F370AB-44CB-4F43-9591-A84F45B4E790}"/>
              </a:ext>
            </a:extLst>
          </p:cNvPr>
          <p:cNvSpPr>
            <a:spLocks xmlns:a="http://schemas.openxmlformats.org/drawingml/2006/main" noGrp="1"/>
          </p:cNvSpPr>
          <p:nvPr/>
        </p:nvSpPr>
        <p:spPr>
          <a:xfrm xmlns:a="http://schemas.openxmlformats.org/drawingml/2006/main">
            <a:off x="9620250" y="3095625"/>
            <a:ext cx="238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550" b="1">
                <a:solidFill>
                  <a:srgbClr val="FFFFFF"/>
                </a:solidFill>
                <a:latin typeface="Arial"/>
                <a:ea typeface="Arial"/>
                <a:cs typeface="Arial"/>
              </a:defRPr>
            </a:defPPr>
            <a:lvl1pPr>
              <a:defRPr sz="2550" b="1">
                <a:solidFill>
                  <a:srgbClr val="FFFFFF"/>
                </a:solidFill>
                <a:latin typeface="Arial"/>
                <a:ea typeface="Arial"/>
                <a:cs typeface="Arial"/>
              </a:defRPr>
            </a:lvl1pPr>
            <a:lvl2pPr>
              <a:defRPr sz="2550" b="1">
                <a:solidFill>
                  <a:srgbClr val="FFFFFF"/>
                </a:solidFill>
                <a:latin typeface="Arial"/>
                <a:ea typeface="Arial"/>
                <a:cs typeface="Arial"/>
              </a:defRPr>
            </a:lvl2pPr>
            <a:lvl3pPr>
              <a:defRPr sz="2550" b="1">
                <a:solidFill>
                  <a:srgbClr val="FFFFFF"/>
                </a:solidFill>
                <a:latin typeface="Arial"/>
                <a:ea typeface="Arial"/>
                <a:cs typeface="Arial"/>
              </a:defRPr>
            </a:lvl3pPr>
            <a:lvl4pPr>
              <a:defRPr sz="2550" b="1">
                <a:solidFill>
                  <a:srgbClr val="FFFFFF"/>
                </a:solidFill>
                <a:latin typeface="Arial"/>
                <a:ea typeface="Arial"/>
                <a:cs typeface="Arial"/>
              </a:defRPr>
            </a:lvl4pPr>
            <a:lvl5pPr>
              <a:defRPr sz="2550" b="1">
                <a:solidFill>
                  <a:srgbClr val="FFFFFF"/>
                </a:solidFill>
                <a:latin typeface="Arial"/>
                <a:ea typeface="Arial"/>
                <a:cs typeface="Arial"/>
              </a:defRPr>
            </a:lvl5pPr>
            <a:lvl6pPr>
              <a:defRPr sz="2550" b="1">
                <a:solidFill>
                  <a:srgbClr val="FFFFFF"/>
                </a:solidFill>
                <a:latin typeface="Arial"/>
                <a:ea typeface="Arial"/>
                <a:cs typeface="Arial"/>
              </a:defRPr>
            </a:lvl6pPr>
            <a:lvl7pPr>
              <a:defRPr sz="2550" b="1">
                <a:solidFill>
                  <a:srgbClr val="FFFFFF"/>
                </a:solidFill>
                <a:latin typeface="Arial"/>
                <a:ea typeface="Arial"/>
                <a:cs typeface="Arial"/>
              </a:defRPr>
            </a:lvl7pPr>
            <a:lvl8pPr>
              <a:defRPr sz="2550" b="1">
                <a:solidFill>
                  <a:srgbClr val="FFFFFF"/>
                </a:solidFill>
                <a:latin typeface="Arial"/>
                <a:ea typeface="Arial"/>
                <a:cs typeface="Arial"/>
              </a:defRPr>
            </a:lvl8pPr>
            <a:lvl9pPr>
              <a:defRPr sz="2550" b="1">
                <a:solidFill>
                  <a:srgbClr val="FFFFFF"/>
                </a:solidFill>
                <a:latin typeface="Arial"/>
                <a:ea typeface="Arial"/>
                <a:cs typeface="Arial"/>
              </a:defRPr>
            </a:lvl9pPr>
          </a:lstStyle>
          <a:p xmlns:a="http://schemas.openxmlformats.org/drawingml/2006/main">
            <a:pPr>
              <a:defRPr sz="2550" b="1">
                <a:solidFill>
                  <a:srgbClr val="FFFFFF"/>
                </a:solidFill>
                <a:latin typeface="Arial"/>
                <a:ea typeface="Arial"/>
                <a:cs typeface="Arial"/>
              </a:defRPr>
            </a:pPr>
            <a:r>
              <a:rPr sz="2550" b="1">
                <a:solidFill>
                  <a:srgbClr val="FFFFFF"/>
                </a:solidFill>
                <a:latin typeface="Arial"/>
                <a:ea typeface="Arial"/>
                <a:cs typeface="Arial"/>
              </a:rPr>
              <a:t>UPDATE</a:t>
            </a:r>
          </a:p>
        </p:txBody>
      </p:sp>
      <p:sp>
        <p:nvSpPr>
          <p:cNvPr id="16" name="text-15">
            <a:extLst xmlns:a="http://schemas.openxmlformats.org/drawingml/2006/main">
              <a:ext uri="{FF2B5EF4-FFF2-40B4-BE49-F238E27FC236}">
                <a16:creationId xmlns:a16="http://schemas.microsoft.com/office/drawing/2014/main" id="{A2C21E6B-DD80-4643-A45F-DF2AE9E7DC06}"/>
              </a:ext>
            </a:extLst>
          </p:cNvPr>
          <p:cNvSpPr>
            <a:spLocks xmlns:a="http://schemas.openxmlformats.org/drawingml/2006/main" noGrp="1"/>
          </p:cNvSpPr>
          <p:nvPr/>
        </p:nvSpPr>
        <p:spPr>
          <a:xfrm xmlns:a="http://schemas.openxmlformats.org/drawingml/2006/main">
            <a:off x="9620250" y="3667125"/>
            <a:ext cx="2286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B9CAD8"/>
                </a:solidFill>
                <a:latin typeface="Arial"/>
                <a:ea typeface="Arial"/>
                <a:cs typeface="Arial"/>
              </a:defRPr>
            </a:defPPr>
            <a:lvl1pPr>
              <a:defRPr sz="2025" b="0">
                <a:solidFill>
                  <a:srgbClr val="B9CAD8"/>
                </a:solidFill>
                <a:latin typeface="Arial"/>
                <a:ea typeface="Arial"/>
                <a:cs typeface="Arial"/>
              </a:defRPr>
            </a:lvl1pPr>
            <a:lvl2pPr>
              <a:defRPr sz="2025" b="0">
                <a:solidFill>
                  <a:srgbClr val="B9CAD8"/>
                </a:solidFill>
                <a:latin typeface="Arial"/>
                <a:ea typeface="Arial"/>
                <a:cs typeface="Arial"/>
              </a:defRPr>
            </a:lvl2pPr>
            <a:lvl3pPr>
              <a:defRPr sz="2025" b="0">
                <a:solidFill>
                  <a:srgbClr val="B9CAD8"/>
                </a:solidFill>
                <a:latin typeface="Arial"/>
                <a:ea typeface="Arial"/>
                <a:cs typeface="Arial"/>
              </a:defRPr>
            </a:lvl3pPr>
            <a:lvl4pPr>
              <a:defRPr sz="2025" b="0">
                <a:solidFill>
                  <a:srgbClr val="B9CAD8"/>
                </a:solidFill>
                <a:latin typeface="Arial"/>
                <a:ea typeface="Arial"/>
                <a:cs typeface="Arial"/>
              </a:defRPr>
            </a:lvl4pPr>
            <a:lvl5pPr>
              <a:defRPr sz="2025" b="0">
                <a:solidFill>
                  <a:srgbClr val="B9CAD8"/>
                </a:solidFill>
                <a:latin typeface="Arial"/>
                <a:ea typeface="Arial"/>
                <a:cs typeface="Arial"/>
              </a:defRPr>
            </a:lvl5pPr>
            <a:lvl6pPr>
              <a:defRPr sz="2025" b="0">
                <a:solidFill>
                  <a:srgbClr val="B9CAD8"/>
                </a:solidFill>
                <a:latin typeface="Arial"/>
                <a:ea typeface="Arial"/>
                <a:cs typeface="Arial"/>
              </a:defRPr>
            </a:lvl6pPr>
            <a:lvl7pPr>
              <a:defRPr sz="2025" b="0">
                <a:solidFill>
                  <a:srgbClr val="B9CAD8"/>
                </a:solidFill>
                <a:latin typeface="Arial"/>
                <a:ea typeface="Arial"/>
                <a:cs typeface="Arial"/>
              </a:defRPr>
            </a:lvl7pPr>
            <a:lvl8pPr>
              <a:defRPr sz="2025" b="0">
                <a:solidFill>
                  <a:srgbClr val="B9CAD8"/>
                </a:solidFill>
                <a:latin typeface="Arial"/>
                <a:ea typeface="Arial"/>
                <a:cs typeface="Arial"/>
              </a:defRPr>
            </a:lvl8pPr>
            <a:lvl9pPr>
              <a:defRPr sz="2025" b="0">
                <a:solidFill>
                  <a:srgbClr val="B9CAD8"/>
                </a:solidFill>
                <a:latin typeface="Arial"/>
                <a:ea typeface="Arial"/>
                <a:cs typeface="Arial"/>
              </a:defRPr>
            </a:lvl9pPr>
          </a:lstStyle>
          <a:p xmlns:a="http://schemas.openxmlformats.org/drawingml/2006/main">
            <a:pPr>
              <a:defRPr sz="2025" b="0">
                <a:solidFill>
                  <a:srgbClr val="B9CAD8"/>
                </a:solidFill>
                <a:latin typeface="Arial"/>
                <a:ea typeface="Arial"/>
                <a:cs typeface="Arial"/>
              </a:defRPr>
            </a:pPr>
            <a:r>
              <a:rPr sz="2025" b="0">
                <a:solidFill>
                  <a:srgbClr val="B9CAD8"/>
                </a:solidFill>
                <a:latin typeface="Arial"/>
                <a:ea typeface="Arial"/>
                <a:cs typeface="Arial"/>
              </a:rPr>
              <a:t>Shared records</a:t>
            </a:r>
          </a:p>
        </p:txBody>
      </p:sp>
      <p:sp>
        <p:nvSpPr>
          <p:cNvPr id="17" name="text-16">
            <a:extLst xmlns:a="http://schemas.openxmlformats.org/drawingml/2006/main">
              <a:ext uri="{FF2B5EF4-FFF2-40B4-BE49-F238E27FC236}">
                <a16:creationId xmlns:a16="http://schemas.microsoft.com/office/drawing/2014/main" id="{609F7016-CF03-4CEB-86B4-CE70B82CF492}"/>
              </a:ext>
            </a:extLst>
          </p:cNvPr>
          <p:cNvSpPr>
            <a:spLocks xmlns:a="http://schemas.openxmlformats.org/drawingml/2006/main" noGrp="1"/>
          </p:cNvSpPr>
          <p:nvPr/>
        </p:nvSpPr>
        <p:spPr>
          <a:xfrm xmlns:a="http://schemas.openxmlformats.org/drawingml/2006/main">
            <a:off x="609600" y="4857750"/>
            <a:ext cx="10763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0">
                <a:solidFill>
                  <a:srgbClr val="FFFFFF"/>
                </a:solidFill>
                <a:latin typeface="Arial"/>
                <a:ea typeface="Arial"/>
                <a:cs typeface="Arial"/>
              </a:defRPr>
            </a:defPPr>
            <a:lvl1pPr>
              <a:defRPr sz="2175" b="0">
                <a:solidFill>
                  <a:srgbClr val="FFFFFF"/>
                </a:solidFill>
                <a:latin typeface="Arial"/>
                <a:ea typeface="Arial"/>
                <a:cs typeface="Arial"/>
              </a:defRPr>
            </a:lvl1pPr>
            <a:lvl2pPr>
              <a:defRPr sz="2175" b="0">
                <a:solidFill>
                  <a:srgbClr val="FFFFFF"/>
                </a:solidFill>
                <a:latin typeface="Arial"/>
                <a:ea typeface="Arial"/>
                <a:cs typeface="Arial"/>
              </a:defRPr>
            </a:lvl2pPr>
            <a:lvl3pPr>
              <a:defRPr sz="2175" b="0">
                <a:solidFill>
                  <a:srgbClr val="FFFFFF"/>
                </a:solidFill>
                <a:latin typeface="Arial"/>
                <a:ea typeface="Arial"/>
                <a:cs typeface="Arial"/>
              </a:defRPr>
            </a:lvl3pPr>
            <a:lvl4pPr>
              <a:defRPr sz="2175" b="0">
                <a:solidFill>
                  <a:srgbClr val="FFFFFF"/>
                </a:solidFill>
                <a:latin typeface="Arial"/>
                <a:ea typeface="Arial"/>
                <a:cs typeface="Arial"/>
              </a:defRPr>
            </a:lvl4pPr>
            <a:lvl5pPr>
              <a:defRPr sz="2175" b="0">
                <a:solidFill>
                  <a:srgbClr val="FFFFFF"/>
                </a:solidFill>
                <a:latin typeface="Arial"/>
                <a:ea typeface="Arial"/>
                <a:cs typeface="Arial"/>
              </a:defRPr>
            </a:lvl5pPr>
            <a:lvl6pPr>
              <a:defRPr sz="2175" b="0">
                <a:solidFill>
                  <a:srgbClr val="FFFFFF"/>
                </a:solidFill>
                <a:latin typeface="Arial"/>
                <a:ea typeface="Arial"/>
                <a:cs typeface="Arial"/>
              </a:defRPr>
            </a:lvl6pPr>
            <a:lvl7pPr>
              <a:defRPr sz="2175" b="0">
                <a:solidFill>
                  <a:srgbClr val="FFFFFF"/>
                </a:solidFill>
                <a:latin typeface="Arial"/>
                <a:ea typeface="Arial"/>
                <a:cs typeface="Arial"/>
              </a:defRPr>
            </a:lvl7pPr>
            <a:lvl8pPr>
              <a:defRPr sz="2175" b="0">
                <a:solidFill>
                  <a:srgbClr val="FFFFFF"/>
                </a:solidFill>
                <a:latin typeface="Arial"/>
                <a:ea typeface="Arial"/>
                <a:cs typeface="Arial"/>
              </a:defRPr>
            </a:lvl8pPr>
            <a:lvl9pPr>
              <a:defRPr sz="2175" b="0">
                <a:solidFill>
                  <a:srgbClr val="FFFFFF"/>
                </a:solidFill>
                <a:latin typeface="Arial"/>
                <a:ea typeface="Arial"/>
                <a:cs typeface="Arial"/>
              </a:defRPr>
            </a:lvl9pPr>
          </a:lstStyle>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Cognito controls access throughout</a:t>
            </a:r>
          </a:p>
        </p:txBody>
      </p:sp>
      <p:sp>
        <p:nvSpPr>
          <p:cNvPr id="18" name="text-17">
            <a:extLst xmlns:a="http://schemas.openxmlformats.org/drawingml/2006/main">
              <a:ext uri="{FF2B5EF4-FFF2-40B4-BE49-F238E27FC236}">
                <a16:creationId xmlns:a16="http://schemas.microsoft.com/office/drawing/2014/main" id="{36336207-A26D-439F-B349-6F689BA6BAAD}"/>
              </a:ext>
            </a:extLst>
          </p:cNvPr>
          <p:cNvSpPr>
            <a:spLocks xmlns:a="http://schemas.openxmlformats.org/drawingml/2006/main" noGrp="1"/>
          </p:cNvSpPr>
          <p:nvPr/>
        </p:nvSpPr>
        <p:spPr>
          <a:xfrm xmlns:a="http://schemas.openxmlformats.org/drawingml/2006/main">
            <a:off x="609600" y="5476875"/>
            <a:ext cx="10763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FFAA22"/>
                </a:solidFill>
                <a:latin typeface="Arial"/>
                <a:ea typeface="Arial"/>
                <a:cs typeface="Arial"/>
              </a:defRPr>
            </a:defPPr>
            <a:lvl1pPr>
              <a:defRPr sz="2250" b="0">
                <a:solidFill>
                  <a:srgbClr val="FFAA22"/>
                </a:solidFill>
                <a:latin typeface="Arial"/>
                <a:ea typeface="Arial"/>
                <a:cs typeface="Arial"/>
              </a:defRPr>
            </a:lvl1pPr>
            <a:lvl2pPr>
              <a:defRPr sz="2250" b="0">
                <a:solidFill>
                  <a:srgbClr val="FFAA22"/>
                </a:solidFill>
                <a:latin typeface="Arial"/>
                <a:ea typeface="Arial"/>
                <a:cs typeface="Arial"/>
              </a:defRPr>
            </a:lvl2pPr>
            <a:lvl3pPr>
              <a:defRPr sz="2250" b="0">
                <a:solidFill>
                  <a:srgbClr val="FFAA22"/>
                </a:solidFill>
                <a:latin typeface="Arial"/>
                <a:ea typeface="Arial"/>
                <a:cs typeface="Arial"/>
              </a:defRPr>
            </a:lvl3pPr>
            <a:lvl4pPr>
              <a:defRPr sz="2250" b="0">
                <a:solidFill>
                  <a:srgbClr val="FFAA22"/>
                </a:solidFill>
                <a:latin typeface="Arial"/>
                <a:ea typeface="Arial"/>
                <a:cs typeface="Arial"/>
              </a:defRPr>
            </a:lvl4pPr>
            <a:lvl5pPr>
              <a:defRPr sz="2250" b="0">
                <a:solidFill>
                  <a:srgbClr val="FFAA22"/>
                </a:solidFill>
                <a:latin typeface="Arial"/>
                <a:ea typeface="Arial"/>
                <a:cs typeface="Arial"/>
              </a:defRPr>
            </a:lvl5pPr>
            <a:lvl6pPr>
              <a:defRPr sz="2250" b="0">
                <a:solidFill>
                  <a:srgbClr val="FFAA22"/>
                </a:solidFill>
                <a:latin typeface="Arial"/>
                <a:ea typeface="Arial"/>
                <a:cs typeface="Arial"/>
              </a:defRPr>
            </a:lvl6pPr>
            <a:lvl7pPr>
              <a:defRPr sz="2250" b="0">
                <a:solidFill>
                  <a:srgbClr val="FFAA22"/>
                </a:solidFill>
                <a:latin typeface="Arial"/>
                <a:ea typeface="Arial"/>
                <a:cs typeface="Arial"/>
              </a:defRPr>
            </a:lvl7pPr>
            <a:lvl8pPr>
              <a:defRPr sz="2250" b="0">
                <a:solidFill>
                  <a:srgbClr val="FFAA22"/>
                </a:solidFill>
                <a:latin typeface="Arial"/>
                <a:ea typeface="Arial"/>
                <a:cs typeface="Arial"/>
              </a:defRPr>
            </a:lvl8pPr>
            <a:lvl9pPr>
              <a:defRPr sz="2250" b="0">
                <a:solidFill>
                  <a:srgbClr val="FFAA22"/>
                </a:solidFill>
                <a:latin typeface="Arial"/>
                <a:ea typeface="Arial"/>
                <a:cs typeface="Arial"/>
              </a:defRPr>
            </a:lvl9pPr>
          </a:lstStyle>
          <a:p xmlns:a="http://schemas.openxmlformats.org/drawingml/2006/main">
            <a:pPr>
              <a:defRPr sz="2250" b="0">
                <a:solidFill>
                  <a:srgbClr val="FFAA22"/>
                </a:solidFill>
                <a:latin typeface="Arial"/>
                <a:ea typeface="Arial"/>
                <a:cs typeface="Arial"/>
              </a:defRPr>
            </a:pPr>
            <a:r>
              <a:rPr sz="2250" b="0">
                <a:solidFill>
                  <a:srgbClr val="FFAA22"/>
                </a:solidFill>
                <a:latin typeface="Arial"/>
                <a:ea typeface="Arial"/>
                <a:cs typeface="Arial"/>
              </a:rPr>
              <a:t>6 work packages / 200–330 estimated hours</a:t>
            </a:r>
          </a:p>
        </p:txBody>
      </p:sp>
      <p:sp>
        <p:nvSpPr>
          <p:cNvPr id="19" name="text-18">
            <a:extLst xmlns:a="http://schemas.openxmlformats.org/drawingml/2006/main">
              <a:ext uri="{FF2B5EF4-FFF2-40B4-BE49-F238E27FC236}">
                <a16:creationId xmlns:a16="http://schemas.microsoft.com/office/drawing/2014/main" id="{1EEC7FD5-EF81-482B-9C44-FE7BC3E32038}"/>
              </a:ext>
            </a:extLst>
          </p:cNvPr>
          <p:cNvSpPr>
            <a:spLocks xmlns:a="http://schemas.openxmlformats.org/drawingml/2006/main" noGrp="1"/>
          </p:cNvSpPr>
          <p:nvPr/>
        </p:nvSpPr>
        <p:spPr>
          <a:xfrm xmlns:a="http://schemas.openxmlformats.org/drawingml/2006/main">
            <a:off x="609600" y="6000750"/>
            <a:ext cx="10763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B9CAD8"/>
                </a:solidFill>
                <a:latin typeface="Arial"/>
                <a:ea typeface="Arial"/>
                <a:cs typeface="Arial"/>
              </a:defRPr>
            </a:defPPr>
            <a:lvl1pPr>
              <a:defRPr sz="1500" b="0">
                <a:solidFill>
                  <a:srgbClr val="B9CAD8"/>
                </a:solidFill>
                <a:latin typeface="Arial"/>
                <a:ea typeface="Arial"/>
                <a:cs typeface="Arial"/>
              </a:defRPr>
            </a:lvl1pPr>
            <a:lvl2pPr>
              <a:defRPr sz="1500" b="0">
                <a:solidFill>
                  <a:srgbClr val="B9CAD8"/>
                </a:solidFill>
                <a:latin typeface="Arial"/>
                <a:ea typeface="Arial"/>
                <a:cs typeface="Arial"/>
              </a:defRPr>
            </a:lvl2pPr>
            <a:lvl3pPr>
              <a:defRPr sz="1500" b="0">
                <a:solidFill>
                  <a:srgbClr val="B9CAD8"/>
                </a:solidFill>
                <a:latin typeface="Arial"/>
                <a:ea typeface="Arial"/>
                <a:cs typeface="Arial"/>
              </a:defRPr>
            </a:lvl3pPr>
            <a:lvl4pPr>
              <a:defRPr sz="1500" b="0">
                <a:solidFill>
                  <a:srgbClr val="B9CAD8"/>
                </a:solidFill>
                <a:latin typeface="Arial"/>
                <a:ea typeface="Arial"/>
                <a:cs typeface="Arial"/>
              </a:defRPr>
            </a:lvl4pPr>
            <a:lvl5pPr>
              <a:defRPr sz="1500" b="0">
                <a:solidFill>
                  <a:srgbClr val="B9CAD8"/>
                </a:solidFill>
                <a:latin typeface="Arial"/>
                <a:ea typeface="Arial"/>
                <a:cs typeface="Arial"/>
              </a:defRPr>
            </a:lvl5pPr>
            <a:lvl6pPr>
              <a:defRPr sz="1500" b="0">
                <a:solidFill>
                  <a:srgbClr val="B9CAD8"/>
                </a:solidFill>
                <a:latin typeface="Arial"/>
                <a:ea typeface="Arial"/>
                <a:cs typeface="Arial"/>
              </a:defRPr>
            </a:lvl6pPr>
            <a:lvl7pPr>
              <a:defRPr sz="1500" b="0">
                <a:solidFill>
                  <a:srgbClr val="B9CAD8"/>
                </a:solidFill>
                <a:latin typeface="Arial"/>
                <a:ea typeface="Arial"/>
                <a:cs typeface="Arial"/>
              </a:defRPr>
            </a:lvl7pPr>
            <a:lvl8pPr>
              <a:defRPr sz="1500" b="0">
                <a:solidFill>
                  <a:srgbClr val="B9CAD8"/>
                </a:solidFill>
                <a:latin typeface="Arial"/>
                <a:ea typeface="Arial"/>
                <a:cs typeface="Arial"/>
              </a:defRPr>
            </a:lvl8pPr>
            <a:lvl9pPr>
              <a:defRPr sz="1500" b="0">
                <a:solidFill>
                  <a:srgbClr val="B9CAD8"/>
                </a:solidFill>
                <a:latin typeface="Arial"/>
                <a:ea typeface="Arial"/>
                <a:cs typeface="Arial"/>
              </a:defRPr>
            </a:lvl9pPr>
          </a:lstStyle>
          <a:p xmlns:a="http://schemas.openxmlformats.org/drawingml/2006/main">
            <a:pPr>
              <a:defRPr sz="1500" b="0">
                <a:solidFill>
                  <a:srgbClr val="B9CAD8"/>
                </a:solidFill>
                <a:latin typeface="Arial"/>
                <a:ea typeface="Arial"/>
                <a:cs typeface="Arial"/>
              </a:defRPr>
            </a:pPr>
            <a:r>
              <a:rPr sz="1500" b="0">
                <a:solidFill>
                  <a:srgbClr val="B9CAD8"/>
                </a:solidFill>
                <a:latin typeface="Arial"/>
                <a:ea typeface="Arial"/>
                <a:cs typeface="Arial"/>
              </a:rPr>
              <a:t>Proposed architecture and effort. Subject to technical review.</a:t>
            </a:r>
          </a:p>
        </p:txBody>
      </p:sp>
    </p:spTree>
    <p:extLst>
      <p:ext uri="{BB962C8B-B14F-4D97-AF65-F5344CB8AC3E}">
        <p14:creationId xmlns:p14="http://schemas.microsoft.com/office/powerpoint/2010/main" val="389411243"/>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5"/>
                      </p:tgtEl>
                    </p:cBhvr>
                  </p:animEffect>
                </p:childTnLst>
              </p:cTn>
            </p:par>
            <p:par>
              <p:cTn id="12" fill="hold" presetID="10" presetClass="entr" presetSubtype="0" nodeType="withEffect">
                <p:stCondLst>
                  <p:cond delay="180"/>
                </p:stCondLst>
                <p:childTnLst>
                  <p:animEffect transition="in" filter="fade">
                    <p:cBhvr>
                      <p:cTn id="13" dur="400"/>
                      <p:tgtEl>
                        <p:spTgt spid="6"/>
                      </p:tgtEl>
                    </p:cBhvr>
                  </p:animEffect>
                </p:childTnLst>
              </p:cTn>
            </p:par>
            <p:par>
              <p:cTn id="14" fill="hold" presetID="10" presetClass="entr" presetSubtype="0" nodeType="withEffect">
                <p:stCondLst>
                  <p:cond delay="360"/>
                </p:stCondLst>
                <p:childTnLst>
                  <p:animEffect transition="in" filter="fade">
                    <p:cBhvr>
                      <p:cTn id="15" dur="400"/>
                      <p:tgtEl>
                        <p:spTgt spid="7"/>
                      </p:tgtEl>
                    </p:cBhvr>
                  </p:animEffect>
                </p:childTnLst>
              </p:cTn>
            </p:par>
            <p:par>
              <p:cTn id="16" fill="hold" presetID="10" presetClass="entr" presetSubtype="0" nodeType="withEffect">
                <p:stCondLst>
                  <p:cond delay="540"/>
                </p:stCondLst>
                <p:childTnLst>
                  <p:animEffect transition="in" filter="fade">
                    <p:cBhvr>
                      <p:cTn id="17" dur="400"/>
                      <p:tgtEl>
                        <p:spTgt spid="8"/>
                      </p:tgtEl>
                    </p:cBhvr>
                  </p:animEffect>
                </p:childTnLst>
              </p:cTn>
            </p:par>
            <p:par>
              <p:cTn id="18" fill="hold" presetID="10" presetClass="entr" presetSubtype="0" nodeType="withEffect">
                <p:stCondLst>
                  <p:cond delay="720"/>
                </p:stCondLst>
                <p:childTnLst>
                  <p:animEffect transition="in" filter="fade">
                    <p:cBhvr>
                      <p:cTn id="19" dur="400"/>
                      <p:tgtEl>
                        <p:spTgt spid="9"/>
                      </p:tgtEl>
                    </p:cBhvr>
                  </p:animEffect>
                </p:childTnLst>
              </p:cTn>
            </p:par>
            <p:par>
              <p:cTn id="20" fill="hold" presetID="10" presetClass="entr" presetSubtype="0" nodeType="withEffect">
                <p:stCondLst>
                  <p:cond delay="720"/>
                </p:stCondLst>
                <p:childTnLst>
                  <p:animEffect transition="in" filter="fade">
                    <p:cBhvr>
                      <p:cTn id="21" dur="400"/>
                      <p:tgtEl>
                        <p:spTgt spid="10"/>
                      </p:tgtEl>
                    </p:cBhvr>
                  </p:animEffect>
                </p:childTnLst>
              </p:cTn>
            </p:par>
            <p:par>
              <p:cTn id="22" fill="hold" presetID="10" presetClass="entr" presetSubtype="0" nodeType="withEffect">
                <p:stCondLst>
                  <p:cond delay="720"/>
                </p:stCondLst>
                <p:childTnLst>
                  <p:animEffect transition="in" filter="fade">
                    <p:cBhvr>
                      <p:cTn id="23" dur="400"/>
                      <p:tgtEl>
                        <p:spTgt spid="11"/>
                      </p:tgtEl>
                    </p:cBhvr>
                  </p:animEffect>
                </p:childTnLst>
              </p:cTn>
            </p:par>
            <p:par>
              <p:cTn id="24" fill="hold" presetID="10" presetClass="entr" presetSubtype="0" nodeType="withEffect">
                <p:stCondLst>
                  <p:cond delay="720"/>
                </p:stCondLst>
                <p:childTnLst>
                  <p:animEffect transition="in" filter="fade">
                    <p:cBhvr>
                      <p:cTn id="25" dur="400"/>
                      <p:tgtEl>
                        <p:spTgt spid="12"/>
                      </p:tgtEl>
                    </p:cBhvr>
                  </p:animEffect>
                </p:childTnLst>
              </p:cTn>
            </p:par>
            <p:par>
              <p:cTn id="26" fill="hold" presetID="10" presetClass="entr" presetSubtype="0" nodeType="withEffect">
                <p:stCondLst>
                  <p:cond delay="720"/>
                </p:stCondLst>
                <p:childTnLst>
                  <p:animEffect transition="in" filter="fade">
                    <p:cBhvr>
                      <p:cTn id="27" dur="400"/>
                      <p:tgtEl>
                        <p:spTgt spid="13"/>
                      </p:tgtEl>
                    </p:cBhvr>
                  </p:animEffect>
                </p:childTnLst>
              </p:cTn>
            </p:par>
            <p:par>
              <p:cTn id="28" fill="hold" presetID="10" presetClass="entr" presetSubtype="0" nodeType="withEffect">
                <p:stCondLst>
                  <p:cond delay="720"/>
                </p:stCondLst>
                <p:childTnLst>
                  <p:animEffect transition="in" filter="fade">
                    <p:cBhvr>
                      <p:cTn id="29" dur="400"/>
                      <p:tgtEl>
                        <p:spTgt spid="14"/>
                      </p:tgtEl>
                    </p:cBhvr>
                  </p:animEffect>
                </p:childTnLst>
              </p:cTn>
            </p:par>
            <p:par>
              <p:cTn id="30" fill="hold" presetID="10" presetClass="entr" presetSubtype="0" nodeType="withEffect">
                <p:stCondLst>
                  <p:cond delay="720"/>
                </p:stCondLst>
                <p:childTnLst>
                  <p:animEffect transition="in" filter="fade">
                    <p:cBhvr>
                      <p:cTn id="31" dur="400"/>
                      <p:tgtEl>
                        <p:spTgt spid="15"/>
                      </p:tgtEl>
                    </p:cBhvr>
                  </p:animEffect>
                </p:childTnLst>
              </p:cTn>
            </p:par>
            <p:par>
              <p:cTn id="32" fill="hold" presetID="10" presetClass="entr" presetSubtype="0" nodeType="withEffect">
                <p:stCondLst>
                  <p:cond delay="720"/>
                </p:stCondLst>
                <p:childTnLst>
                  <p:animEffect transition="in" filter="fade">
                    <p:cBhvr>
                      <p:cTn id="33" dur="400"/>
                      <p:tgtEl>
                        <p:spTgt spid="16"/>
                      </p:tgtEl>
                    </p:cBhvr>
                  </p:animEffect>
                </p:childTnLst>
              </p:cTn>
            </p:par>
            <p:par>
              <p:cTn id="34" fill="hold" presetID="10" presetClass="entr" presetSubtype="0" nodeType="withEffect">
                <p:stCondLst>
                  <p:cond delay="720"/>
                </p:stCondLst>
                <p:childTnLst>
                  <p:animEffect transition="in" filter="fade">
                    <p:cBhvr>
                      <p:cTn id="35" dur="400"/>
                      <p:tgtEl>
                        <p:spTgt spid="17"/>
                      </p:tgtEl>
                    </p:cBhvr>
                  </p:animEffect>
                </p:childTnLst>
              </p:cTn>
            </p:par>
            <p:par>
              <p:cTn id="36" fill="hold" presetID="10" presetClass="entr" presetSubtype="0" nodeType="withEffect">
                <p:stCondLst>
                  <p:cond delay="720"/>
                </p:stCondLst>
                <p:childTnLst>
                  <p:animEffect transition="in" filter="fade">
                    <p:cBhvr>
                      <p:cTn id="37" dur="400"/>
                      <p:tgtEl>
                        <p:spTgt spid="18"/>
                      </p:tgtEl>
                    </p:cBhvr>
                  </p:animEffect>
                </p:childTnLst>
              </p:cTn>
            </p:par>
            <p:par>
              <p:cTn id="38" fill="hold" presetID="10" presetClass="entr" presetSubtype="0" nodeType="withEffect">
                <p:stCondLst>
                  <p:cond delay="720"/>
                </p:stCondLst>
                <p:childTnLst>
                  <p:animEffect transition="in" filter="fade">
                    <p:cBhvr>
                      <p:cTn id="39" dur="400"/>
                      <p:tgtEl>
                        <p:spTgt spid="19"/>
                      </p:tgtEl>
                    </p:cBhvr>
                  </p:animEffect>
                </p:childTnLst>
              </p:cTn>
            </p:par>
          </p:childTnLst>
        </p:cTn>
      </p:par>
    </p:tnLst>
  </p:timing>
</p:sld>
</file>

<file path=ppt/slides/slide8.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12" name="text-0">
            <a:extLst xmlns:a="http://schemas.openxmlformats.org/drawingml/2006/main">
              <a:ext uri="{FF2B5EF4-FFF2-40B4-BE49-F238E27FC236}">
                <a16:creationId xmlns:a16="http://schemas.microsoft.com/office/drawing/2014/main" id="{94066EF5-6390-42CF-BFCB-2B6A09EA61C4}"/>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05 Readiness to Execute in the Next 30–90 Days</a:t>
            </a:r>
          </a:p>
        </p:txBody>
      </p:sp>
      <p:sp>
        <p:nvSpPr>
          <p:cNvPr id="2" name="text-1">
            <a:extLst xmlns:a="http://schemas.openxmlformats.org/drawingml/2006/main">
              <a:ext uri="{FF2B5EF4-FFF2-40B4-BE49-F238E27FC236}">
                <a16:creationId xmlns:a16="http://schemas.microsoft.com/office/drawing/2014/main" id="{2D368378-D678-41FF-85CB-673DB6CDC1BC}"/>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Ready to execute in 90 days</a:t>
            </a:r>
          </a:p>
        </p:txBody>
      </p:sp>
      <p:sp>
        <p:nvSpPr>
          <p:cNvPr id="3" name="text-2">
            <a:extLst xmlns:a="http://schemas.openxmlformats.org/drawingml/2006/main">
              <a:ext uri="{FF2B5EF4-FFF2-40B4-BE49-F238E27FC236}">
                <a16:creationId xmlns:a16="http://schemas.microsoft.com/office/drawing/2014/main" id="{C91E1C3D-68DF-4919-AB96-4893BD2F8FDC}"/>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4" name="text-3">
            <a:extLst xmlns:a="http://schemas.openxmlformats.org/drawingml/2006/main">
              <a:ext uri="{FF2B5EF4-FFF2-40B4-BE49-F238E27FC236}">
                <a16:creationId xmlns:a16="http://schemas.microsoft.com/office/drawing/2014/main" id="{2BA37D9A-7A77-4D4D-B921-2376287A1DD1}"/>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08</a:t>
            </a:r>
          </a:p>
        </p:txBody>
      </p:sp>
      <p:sp>
        <p:nvSpPr>
          <p:cNvPr id="5" name="text-4">
            <a:extLst xmlns:a="http://schemas.openxmlformats.org/drawingml/2006/main">
              <a:ext uri="{FF2B5EF4-FFF2-40B4-BE49-F238E27FC236}">
                <a16:creationId xmlns:a16="http://schemas.microsoft.com/office/drawing/2014/main" id="{0799AF67-5B82-4EA2-B556-9095CDA6113C}"/>
              </a:ext>
            </a:extLst>
          </p:cNvPr>
          <p:cNvSpPr>
            <a:spLocks xmlns:a="http://schemas.openxmlformats.org/drawingml/2006/main" noGrp="1"/>
          </p:cNvSpPr>
          <p:nvPr/>
        </p:nvSpPr>
        <p:spPr>
          <a:xfrm xmlns:a="http://schemas.openxmlformats.org/drawingml/2006/main">
            <a:off x="609600" y="2095500"/>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1">
                <a:solidFill>
                  <a:srgbClr val="FFAA22"/>
                </a:solidFill>
                <a:latin typeface="Arial"/>
                <a:ea typeface="Arial"/>
                <a:cs typeface="Arial"/>
              </a:defRPr>
            </a:defPPr>
            <a:lvl1pPr>
              <a:defRPr sz="2400" b="1">
                <a:solidFill>
                  <a:srgbClr val="FFAA22"/>
                </a:solidFill>
                <a:latin typeface="Arial"/>
                <a:ea typeface="Arial"/>
                <a:cs typeface="Arial"/>
              </a:defRPr>
            </a:lvl1pPr>
            <a:lvl2pPr>
              <a:defRPr sz="2400" b="1">
                <a:solidFill>
                  <a:srgbClr val="FFAA22"/>
                </a:solidFill>
                <a:latin typeface="Arial"/>
                <a:ea typeface="Arial"/>
                <a:cs typeface="Arial"/>
              </a:defRPr>
            </a:lvl2pPr>
            <a:lvl3pPr>
              <a:defRPr sz="2400" b="1">
                <a:solidFill>
                  <a:srgbClr val="FFAA22"/>
                </a:solidFill>
                <a:latin typeface="Arial"/>
                <a:ea typeface="Arial"/>
                <a:cs typeface="Arial"/>
              </a:defRPr>
            </a:lvl3pPr>
            <a:lvl4pPr>
              <a:defRPr sz="2400" b="1">
                <a:solidFill>
                  <a:srgbClr val="FFAA22"/>
                </a:solidFill>
                <a:latin typeface="Arial"/>
                <a:ea typeface="Arial"/>
                <a:cs typeface="Arial"/>
              </a:defRPr>
            </a:lvl4pPr>
            <a:lvl5pPr>
              <a:defRPr sz="2400" b="1">
                <a:solidFill>
                  <a:srgbClr val="FFAA22"/>
                </a:solidFill>
                <a:latin typeface="Arial"/>
                <a:ea typeface="Arial"/>
                <a:cs typeface="Arial"/>
              </a:defRPr>
            </a:lvl5pPr>
            <a:lvl6pPr>
              <a:defRPr sz="2400" b="1">
                <a:solidFill>
                  <a:srgbClr val="FFAA22"/>
                </a:solidFill>
                <a:latin typeface="Arial"/>
                <a:ea typeface="Arial"/>
                <a:cs typeface="Arial"/>
              </a:defRPr>
            </a:lvl6pPr>
            <a:lvl7pPr>
              <a:defRPr sz="2400" b="1">
                <a:solidFill>
                  <a:srgbClr val="FFAA22"/>
                </a:solidFill>
                <a:latin typeface="Arial"/>
                <a:ea typeface="Arial"/>
                <a:cs typeface="Arial"/>
              </a:defRPr>
            </a:lvl7pPr>
            <a:lvl8pPr>
              <a:defRPr sz="2400" b="1">
                <a:solidFill>
                  <a:srgbClr val="FFAA22"/>
                </a:solidFill>
                <a:latin typeface="Arial"/>
                <a:ea typeface="Arial"/>
                <a:cs typeface="Arial"/>
              </a:defRPr>
            </a:lvl8pPr>
            <a:lvl9pPr>
              <a:defRPr sz="2400" b="1">
                <a:solidFill>
                  <a:srgbClr val="FFAA22"/>
                </a:solidFill>
                <a:latin typeface="Arial"/>
                <a:ea typeface="Arial"/>
                <a:cs typeface="Arial"/>
              </a:defRPr>
            </a:lvl9pPr>
          </a:lstStyle>
          <a:p xmlns:a="http://schemas.openxmlformats.org/drawingml/2006/main">
            <a:pPr>
              <a:defRPr sz="2400" b="1">
                <a:solidFill>
                  <a:srgbClr val="FFAA22"/>
                </a:solidFill>
                <a:latin typeface="Arial"/>
                <a:ea typeface="Arial"/>
                <a:cs typeface="Arial"/>
              </a:defRPr>
            </a:pPr>
            <a:r>
              <a:rPr sz="2400" b="1">
                <a:solidFill>
                  <a:srgbClr val="FFAA22"/>
                </a:solidFill>
                <a:latin typeface="Arial"/>
                <a:ea typeface="Arial"/>
                <a:cs typeface="Arial"/>
              </a:rPr>
              <a:t>DAYS 1–30</a:t>
            </a:r>
          </a:p>
        </p:txBody>
      </p:sp>
      <p:sp>
        <p:nvSpPr>
          <p:cNvPr id="6" name="text-5">
            <a:extLst xmlns:a="http://schemas.openxmlformats.org/drawingml/2006/main">
              <a:ext uri="{FF2B5EF4-FFF2-40B4-BE49-F238E27FC236}">
                <a16:creationId xmlns:a16="http://schemas.microsoft.com/office/drawing/2014/main" id="{2AA2FC56-84A7-4F15-A5DE-B2F57618E3E3}"/>
              </a:ext>
            </a:extLst>
          </p:cNvPr>
          <p:cNvSpPr>
            <a:spLocks xmlns:a="http://schemas.openxmlformats.org/drawingml/2006/main" noGrp="1"/>
          </p:cNvSpPr>
          <p:nvPr/>
        </p:nvSpPr>
        <p:spPr>
          <a:xfrm xmlns:a="http://schemas.openxmlformats.org/drawingml/2006/main">
            <a:off x="609600" y="2762250"/>
            <a:ext cx="3333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Scope + permissions</a:t>
            </a:r>
          </a:p>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Baseline measures</a:t>
            </a:r>
          </a:p>
        </p:txBody>
      </p:sp>
      <p:sp>
        <p:nvSpPr>
          <p:cNvPr id="7" name="text-6">
            <a:extLst xmlns:a="http://schemas.openxmlformats.org/drawingml/2006/main">
              <a:ext uri="{FF2B5EF4-FFF2-40B4-BE49-F238E27FC236}">
                <a16:creationId xmlns:a16="http://schemas.microsoft.com/office/drawing/2014/main" id="{28CF83FF-0803-4B53-B30D-AB51B433C3C6}"/>
              </a:ext>
            </a:extLst>
          </p:cNvPr>
          <p:cNvSpPr>
            <a:spLocks xmlns:a="http://schemas.openxmlformats.org/drawingml/2006/main" noGrp="1"/>
          </p:cNvSpPr>
          <p:nvPr/>
        </p:nvSpPr>
        <p:spPr>
          <a:xfrm xmlns:a="http://schemas.openxmlformats.org/drawingml/2006/main">
            <a:off x="4476750" y="2095500"/>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1">
                <a:solidFill>
                  <a:srgbClr val="FFAA22"/>
                </a:solidFill>
                <a:latin typeface="Arial"/>
                <a:ea typeface="Arial"/>
                <a:cs typeface="Arial"/>
              </a:defRPr>
            </a:defPPr>
            <a:lvl1pPr>
              <a:defRPr sz="2400" b="1">
                <a:solidFill>
                  <a:srgbClr val="FFAA22"/>
                </a:solidFill>
                <a:latin typeface="Arial"/>
                <a:ea typeface="Arial"/>
                <a:cs typeface="Arial"/>
              </a:defRPr>
            </a:lvl1pPr>
            <a:lvl2pPr>
              <a:defRPr sz="2400" b="1">
                <a:solidFill>
                  <a:srgbClr val="FFAA22"/>
                </a:solidFill>
                <a:latin typeface="Arial"/>
                <a:ea typeface="Arial"/>
                <a:cs typeface="Arial"/>
              </a:defRPr>
            </a:lvl2pPr>
            <a:lvl3pPr>
              <a:defRPr sz="2400" b="1">
                <a:solidFill>
                  <a:srgbClr val="FFAA22"/>
                </a:solidFill>
                <a:latin typeface="Arial"/>
                <a:ea typeface="Arial"/>
                <a:cs typeface="Arial"/>
              </a:defRPr>
            </a:lvl3pPr>
            <a:lvl4pPr>
              <a:defRPr sz="2400" b="1">
                <a:solidFill>
                  <a:srgbClr val="FFAA22"/>
                </a:solidFill>
                <a:latin typeface="Arial"/>
                <a:ea typeface="Arial"/>
                <a:cs typeface="Arial"/>
              </a:defRPr>
            </a:lvl4pPr>
            <a:lvl5pPr>
              <a:defRPr sz="2400" b="1">
                <a:solidFill>
                  <a:srgbClr val="FFAA22"/>
                </a:solidFill>
                <a:latin typeface="Arial"/>
                <a:ea typeface="Arial"/>
                <a:cs typeface="Arial"/>
              </a:defRPr>
            </a:lvl5pPr>
            <a:lvl6pPr>
              <a:defRPr sz="2400" b="1">
                <a:solidFill>
                  <a:srgbClr val="FFAA22"/>
                </a:solidFill>
                <a:latin typeface="Arial"/>
                <a:ea typeface="Arial"/>
                <a:cs typeface="Arial"/>
              </a:defRPr>
            </a:lvl6pPr>
            <a:lvl7pPr>
              <a:defRPr sz="2400" b="1">
                <a:solidFill>
                  <a:srgbClr val="FFAA22"/>
                </a:solidFill>
                <a:latin typeface="Arial"/>
                <a:ea typeface="Arial"/>
                <a:cs typeface="Arial"/>
              </a:defRPr>
            </a:lvl7pPr>
            <a:lvl8pPr>
              <a:defRPr sz="2400" b="1">
                <a:solidFill>
                  <a:srgbClr val="FFAA22"/>
                </a:solidFill>
                <a:latin typeface="Arial"/>
                <a:ea typeface="Arial"/>
                <a:cs typeface="Arial"/>
              </a:defRPr>
            </a:lvl8pPr>
            <a:lvl9pPr>
              <a:defRPr sz="2400" b="1">
                <a:solidFill>
                  <a:srgbClr val="FFAA22"/>
                </a:solidFill>
                <a:latin typeface="Arial"/>
                <a:ea typeface="Arial"/>
                <a:cs typeface="Arial"/>
              </a:defRPr>
            </a:lvl9pPr>
          </a:lstStyle>
          <a:p xmlns:a="http://schemas.openxmlformats.org/drawingml/2006/main">
            <a:pPr>
              <a:defRPr sz="2400" b="1">
                <a:solidFill>
                  <a:srgbClr val="FFAA22"/>
                </a:solidFill>
                <a:latin typeface="Arial"/>
                <a:ea typeface="Arial"/>
                <a:cs typeface="Arial"/>
              </a:defRPr>
            </a:pPr>
            <a:r>
              <a:rPr sz="2400" b="1">
                <a:solidFill>
                  <a:srgbClr val="FFAA22"/>
                </a:solidFill>
                <a:latin typeface="Arial"/>
                <a:ea typeface="Arial"/>
                <a:cs typeface="Arial"/>
              </a:rPr>
              <a:t>DAYS 31–60</a:t>
            </a:r>
          </a:p>
        </p:txBody>
      </p:sp>
      <p:sp>
        <p:nvSpPr>
          <p:cNvPr id="8" name="text-7">
            <a:extLst xmlns:a="http://schemas.openxmlformats.org/drawingml/2006/main">
              <a:ext uri="{FF2B5EF4-FFF2-40B4-BE49-F238E27FC236}">
                <a16:creationId xmlns:a16="http://schemas.microsoft.com/office/drawing/2014/main" id="{E753978D-4F5F-4A57-8E0B-83B178332430}"/>
              </a:ext>
            </a:extLst>
          </p:cNvPr>
          <p:cNvSpPr>
            <a:spLocks xmlns:a="http://schemas.openxmlformats.org/drawingml/2006/main" noGrp="1"/>
          </p:cNvSpPr>
          <p:nvPr/>
        </p:nvSpPr>
        <p:spPr>
          <a:xfrm xmlns:a="http://schemas.openxmlformats.org/drawingml/2006/main">
            <a:off x="4476750" y="2762250"/>
            <a:ext cx="3333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Connect image AI</a:t>
            </a:r>
          </a:p>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Test human review</a:t>
            </a:r>
          </a:p>
        </p:txBody>
      </p:sp>
      <p:sp>
        <p:nvSpPr>
          <p:cNvPr id="9" name="text-8">
            <a:extLst xmlns:a="http://schemas.openxmlformats.org/drawingml/2006/main">
              <a:ext uri="{FF2B5EF4-FFF2-40B4-BE49-F238E27FC236}">
                <a16:creationId xmlns:a16="http://schemas.microsoft.com/office/drawing/2014/main" id="{4A243B2B-9436-4C1E-823D-50DC5957DABC}"/>
              </a:ext>
            </a:extLst>
          </p:cNvPr>
          <p:cNvSpPr>
            <a:spLocks xmlns:a="http://schemas.openxmlformats.org/drawingml/2006/main" noGrp="1"/>
          </p:cNvSpPr>
          <p:nvPr/>
        </p:nvSpPr>
        <p:spPr>
          <a:xfrm xmlns:a="http://schemas.openxmlformats.org/drawingml/2006/main">
            <a:off x="8334375" y="2095500"/>
            <a:ext cx="3333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00" b="1">
                <a:solidFill>
                  <a:srgbClr val="FFAA22"/>
                </a:solidFill>
                <a:latin typeface="Arial"/>
                <a:ea typeface="Arial"/>
                <a:cs typeface="Arial"/>
              </a:defRPr>
            </a:defPPr>
            <a:lvl1pPr>
              <a:defRPr sz="2400" b="1">
                <a:solidFill>
                  <a:srgbClr val="FFAA22"/>
                </a:solidFill>
                <a:latin typeface="Arial"/>
                <a:ea typeface="Arial"/>
                <a:cs typeface="Arial"/>
              </a:defRPr>
            </a:lvl1pPr>
            <a:lvl2pPr>
              <a:defRPr sz="2400" b="1">
                <a:solidFill>
                  <a:srgbClr val="FFAA22"/>
                </a:solidFill>
                <a:latin typeface="Arial"/>
                <a:ea typeface="Arial"/>
                <a:cs typeface="Arial"/>
              </a:defRPr>
            </a:lvl2pPr>
            <a:lvl3pPr>
              <a:defRPr sz="2400" b="1">
                <a:solidFill>
                  <a:srgbClr val="FFAA22"/>
                </a:solidFill>
                <a:latin typeface="Arial"/>
                <a:ea typeface="Arial"/>
                <a:cs typeface="Arial"/>
              </a:defRPr>
            </a:lvl3pPr>
            <a:lvl4pPr>
              <a:defRPr sz="2400" b="1">
                <a:solidFill>
                  <a:srgbClr val="FFAA22"/>
                </a:solidFill>
                <a:latin typeface="Arial"/>
                <a:ea typeface="Arial"/>
                <a:cs typeface="Arial"/>
              </a:defRPr>
            </a:lvl4pPr>
            <a:lvl5pPr>
              <a:defRPr sz="2400" b="1">
                <a:solidFill>
                  <a:srgbClr val="FFAA22"/>
                </a:solidFill>
                <a:latin typeface="Arial"/>
                <a:ea typeface="Arial"/>
                <a:cs typeface="Arial"/>
              </a:defRPr>
            </a:lvl5pPr>
            <a:lvl6pPr>
              <a:defRPr sz="2400" b="1">
                <a:solidFill>
                  <a:srgbClr val="FFAA22"/>
                </a:solidFill>
                <a:latin typeface="Arial"/>
                <a:ea typeface="Arial"/>
                <a:cs typeface="Arial"/>
              </a:defRPr>
            </a:lvl6pPr>
            <a:lvl7pPr>
              <a:defRPr sz="2400" b="1">
                <a:solidFill>
                  <a:srgbClr val="FFAA22"/>
                </a:solidFill>
                <a:latin typeface="Arial"/>
                <a:ea typeface="Arial"/>
                <a:cs typeface="Arial"/>
              </a:defRPr>
            </a:lvl7pPr>
            <a:lvl8pPr>
              <a:defRPr sz="2400" b="1">
                <a:solidFill>
                  <a:srgbClr val="FFAA22"/>
                </a:solidFill>
                <a:latin typeface="Arial"/>
                <a:ea typeface="Arial"/>
                <a:cs typeface="Arial"/>
              </a:defRPr>
            </a:lvl8pPr>
            <a:lvl9pPr>
              <a:defRPr sz="2400" b="1">
                <a:solidFill>
                  <a:srgbClr val="FFAA22"/>
                </a:solidFill>
                <a:latin typeface="Arial"/>
                <a:ea typeface="Arial"/>
                <a:cs typeface="Arial"/>
              </a:defRPr>
            </a:lvl9pPr>
          </a:lstStyle>
          <a:p xmlns:a="http://schemas.openxmlformats.org/drawingml/2006/main">
            <a:pPr>
              <a:defRPr sz="2400" b="1">
                <a:solidFill>
                  <a:srgbClr val="FFAA22"/>
                </a:solidFill>
                <a:latin typeface="Arial"/>
                <a:ea typeface="Arial"/>
                <a:cs typeface="Arial"/>
              </a:defRPr>
            </a:pPr>
            <a:r>
              <a:rPr sz="2400" b="1">
                <a:solidFill>
                  <a:srgbClr val="FFAA22"/>
                </a:solidFill>
                <a:latin typeface="Arial"/>
                <a:ea typeface="Arial"/>
                <a:cs typeface="Arial"/>
              </a:rPr>
              <a:t>DAYS 61–90</a:t>
            </a:r>
          </a:p>
        </p:txBody>
      </p:sp>
      <p:sp>
        <p:nvSpPr>
          <p:cNvPr id="10" name="text-9">
            <a:extLst xmlns:a="http://schemas.openxmlformats.org/drawingml/2006/main">
              <a:ext uri="{FF2B5EF4-FFF2-40B4-BE49-F238E27FC236}">
                <a16:creationId xmlns:a16="http://schemas.microsoft.com/office/drawing/2014/main" id="{ED9D7C2A-C35F-4940-9284-20A9BC8CB490}"/>
              </a:ext>
            </a:extLst>
          </p:cNvPr>
          <p:cNvSpPr>
            <a:spLocks xmlns:a="http://schemas.openxmlformats.org/drawingml/2006/main" noGrp="1"/>
          </p:cNvSpPr>
          <p:nvPr/>
        </p:nvSpPr>
        <p:spPr>
          <a:xfrm xmlns:a="http://schemas.openxmlformats.org/drawingml/2006/main">
            <a:off x="8334375" y="2762250"/>
            <a:ext cx="3333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Measure results</a:t>
            </a:r>
          </a:p>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Decide next phase</a:t>
            </a:r>
          </a:p>
        </p:txBody>
      </p:sp>
      <p:sp>
        <p:nvSpPr>
          <p:cNvPr id="11" name="text-10">
            <a:extLst xmlns:a="http://schemas.openxmlformats.org/drawingml/2006/main">
              <a:ext uri="{FF2B5EF4-FFF2-40B4-BE49-F238E27FC236}">
                <a16:creationId xmlns:a16="http://schemas.microsoft.com/office/drawing/2014/main" id="{DA2A883E-9529-498D-AF3D-56C32D6F4D1C}"/>
              </a:ext>
            </a:extLst>
          </p:cNvPr>
          <p:cNvSpPr>
            <a:spLocks xmlns:a="http://schemas.openxmlformats.org/drawingml/2006/main" noGrp="1"/>
          </p:cNvSpPr>
          <p:nvPr/>
        </p:nvSpPr>
        <p:spPr>
          <a:xfrm xmlns:a="http://schemas.openxmlformats.org/drawingml/2006/main">
            <a:off x="609600" y="5429250"/>
            <a:ext cx="10953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Founder-led delivery. Organizational licensing; target $30,000 annually.</a:t>
            </a:r>
          </a:p>
        </p:txBody>
      </p:sp>
    </p:spTree>
    <p:extLst>
      <p:ext uri="{BB962C8B-B14F-4D97-AF65-F5344CB8AC3E}">
        <p14:creationId xmlns:p14="http://schemas.microsoft.com/office/powerpoint/2010/main" val="857475743"/>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5"/>
                      </p:tgtEl>
                    </p:cBhvr>
                  </p:animEffect>
                </p:childTnLst>
              </p:cTn>
            </p:par>
            <p:par>
              <p:cTn id="12" fill="hold" presetID="10" presetClass="entr" presetSubtype="0" nodeType="withEffect">
                <p:stCondLst>
                  <p:cond delay="180"/>
                </p:stCondLst>
                <p:childTnLst>
                  <p:animEffect transition="in" filter="fade">
                    <p:cBhvr>
                      <p:cTn id="13" dur="400"/>
                      <p:tgtEl>
                        <p:spTgt spid="6"/>
                      </p:tgtEl>
                    </p:cBhvr>
                  </p:animEffect>
                </p:childTnLst>
              </p:cTn>
            </p:par>
            <p:par>
              <p:cTn id="14" fill="hold" presetID="10" presetClass="entr" presetSubtype="0" nodeType="withEffect">
                <p:stCondLst>
                  <p:cond delay="360"/>
                </p:stCondLst>
                <p:childTnLst>
                  <p:animEffect transition="in" filter="fade">
                    <p:cBhvr>
                      <p:cTn id="15" dur="400"/>
                      <p:tgtEl>
                        <p:spTgt spid="7"/>
                      </p:tgtEl>
                    </p:cBhvr>
                  </p:animEffect>
                </p:childTnLst>
              </p:cTn>
            </p:par>
            <p:par>
              <p:cTn id="16" fill="hold" presetID="10" presetClass="entr" presetSubtype="0" nodeType="withEffect">
                <p:stCondLst>
                  <p:cond delay="540"/>
                </p:stCondLst>
                <p:childTnLst>
                  <p:animEffect transition="in" filter="fade">
                    <p:cBhvr>
                      <p:cTn id="17" dur="400"/>
                      <p:tgtEl>
                        <p:spTgt spid="8"/>
                      </p:tgtEl>
                    </p:cBhvr>
                  </p:animEffect>
                </p:childTnLst>
              </p:cTn>
            </p:par>
            <p:par>
              <p:cTn id="18" fill="hold" presetID="10" presetClass="entr" presetSubtype="0" nodeType="withEffect">
                <p:stCondLst>
                  <p:cond delay="720"/>
                </p:stCondLst>
                <p:childTnLst>
                  <p:animEffect transition="in" filter="fade">
                    <p:cBhvr>
                      <p:cTn id="19" dur="400"/>
                      <p:tgtEl>
                        <p:spTgt spid="9"/>
                      </p:tgtEl>
                    </p:cBhvr>
                  </p:animEffect>
                </p:childTnLst>
              </p:cTn>
            </p:par>
            <p:par>
              <p:cTn id="20" fill="hold" presetID="10" presetClass="entr" presetSubtype="0" nodeType="withEffect">
                <p:stCondLst>
                  <p:cond delay="720"/>
                </p:stCondLst>
                <p:childTnLst>
                  <p:animEffect transition="in" filter="fade">
                    <p:cBhvr>
                      <p:cTn id="21" dur="400"/>
                      <p:tgtEl>
                        <p:spTgt spid="10"/>
                      </p:tgtEl>
                    </p:cBhvr>
                  </p:animEffect>
                </p:childTnLst>
              </p:cTn>
            </p:par>
            <p:par>
              <p:cTn id="22" fill="hold" presetID="10" presetClass="entr" presetSubtype="0" nodeType="withEffect">
                <p:stCondLst>
                  <p:cond delay="720"/>
                </p:stCondLst>
                <p:childTnLst>
                  <p:animEffect transition="in" filter="fade">
                    <p:cBhvr>
                      <p:cTn id="23" dur="400"/>
                      <p:tgtEl>
                        <p:spTgt spid="11"/>
                      </p:tgtEl>
                    </p:cBhvr>
                  </p:animEffect>
                </p:childTnLst>
              </p:cTn>
            </p:par>
          </p:childTnLst>
        </p:cTn>
      </p:par>
    </p:tnLst>
  </p:timing>
</p:sld>
</file>

<file path=ppt/slides/slide9.xml><?xml version="1.0" encoding="utf-8"?>
<p:sld xmlns:p="http://schemas.openxmlformats.org/presentationml/2006/main">
  <p:cSld>
    <p:bg>
      <p:bgPr>
        <a:solidFill xmlns:a="http://schemas.openxmlformats.org/drawingml/2006/main">
          <a:srgbClr val="172638"/>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FCAFB48D-BC52-490F-97C2-C4A799006C36}"/>
              </a:ext>
            </a:extLst>
          </p:cNvPr>
          <p:cNvSpPr>
            <a:spLocks xmlns:a="http://schemas.openxmlformats.org/drawingml/2006/main" noGrp="1"/>
          </p:cNvSpPr>
          <p:nvPr/>
        </p:nvSpPr>
        <p:spPr>
          <a:xfrm xmlns:a="http://schemas.openxmlformats.org/drawingml/2006/main">
            <a:off x="609600" y="28575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1">
                <a:solidFill>
                  <a:srgbClr val="FFAA22"/>
                </a:solidFill>
                <a:latin typeface="Arial"/>
                <a:ea typeface="Arial"/>
                <a:cs typeface="Arial"/>
              </a:defRPr>
            </a:defPPr>
            <a:lvl1pPr>
              <a:defRPr sz="1500" b="1">
                <a:solidFill>
                  <a:srgbClr val="FFAA22"/>
                </a:solidFill>
                <a:latin typeface="Arial"/>
                <a:ea typeface="Arial"/>
                <a:cs typeface="Arial"/>
              </a:defRPr>
            </a:lvl1pPr>
            <a:lvl2pPr>
              <a:defRPr sz="1500" b="1">
                <a:solidFill>
                  <a:srgbClr val="FFAA22"/>
                </a:solidFill>
                <a:latin typeface="Arial"/>
                <a:ea typeface="Arial"/>
                <a:cs typeface="Arial"/>
              </a:defRPr>
            </a:lvl2pPr>
            <a:lvl3pPr>
              <a:defRPr sz="1500" b="1">
                <a:solidFill>
                  <a:srgbClr val="FFAA22"/>
                </a:solidFill>
                <a:latin typeface="Arial"/>
                <a:ea typeface="Arial"/>
                <a:cs typeface="Arial"/>
              </a:defRPr>
            </a:lvl3pPr>
            <a:lvl4pPr>
              <a:defRPr sz="1500" b="1">
                <a:solidFill>
                  <a:srgbClr val="FFAA22"/>
                </a:solidFill>
                <a:latin typeface="Arial"/>
                <a:ea typeface="Arial"/>
                <a:cs typeface="Arial"/>
              </a:defRPr>
            </a:lvl4pPr>
            <a:lvl5pPr>
              <a:defRPr sz="1500" b="1">
                <a:solidFill>
                  <a:srgbClr val="FFAA22"/>
                </a:solidFill>
                <a:latin typeface="Arial"/>
                <a:ea typeface="Arial"/>
                <a:cs typeface="Arial"/>
              </a:defRPr>
            </a:lvl5pPr>
            <a:lvl6pPr>
              <a:defRPr sz="1500" b="1">
                <a:solidFill>
                  <a:srgbClr val="FFAA22"/>
                </a:solidFill>
                <a:latin typeface="Arial"/>
                <a:ea typeface="Arial"/>
                <a:cs typeface="Arial"/>
              </a:defRPr>
            </a:lvl6pPr>
            <a:lvl7pPr>
              <a:defRPr sz="1500" b="1">
                <a:solidFill>
                  <a:srgbClr val="FFAA22"/>
                </a:solidFill>
                <a:latin typeface="Arial"/>
                <a:ea typeface="Arial"/>
                <a:cs typeface="Arial"/>
              </a:defRPr>
            </a:lvl7pPr>
            <a:lvl8pPr>
              <a:defRPr sz="1500" b="1">
                <a:solidFill>
                  <a:srgbClr val="FFAA22"/>
                </a:solidFill>
                <a:latin typeface="Arial"/>
                <a:ea typeface="Arial"/>
                <a:cs typeface="Arial"/>
              </a:defRPr>
            </a:lvl8pPr>
            <a:lvl9pPr>
              <a:defRPr sz="1500" b="1">
                <a:solidFill>
                  <a:srgbClr val="FFAA22"/>
                </a:solidFill>
                <a:latin typeface="Arial"/>
                <a:ea typeface="Arial"/>
                <a:cs typeface="Arial"/>
              </a:defRPr>
            </a:lvl9pPr>
          </a:lstStyle>
          <a:p xmlns:a="http://schemas.openxmlformats.org/drawingml/2006/main">
            <a:pPr>
              <a:defRPr sz="1500" b="1">
                <a:solidFill>
                  <a:srgbClr val="FFAA22"/>
                </a:solidFill>
                <a:latin typeface="Arial"/>
                <a:ea typeface="Arial"/>
                <a:cs typeface="Arial"/>
              </a:defRPr>
            </a:pPr>
            <a:r>
              <a:rPr sz="1500" b="1">
                <a:solidFill>
                  <a:srgbClr val="FFAA22"/>
                </a:solidFill>
                <a:latin typeface="Arial"/>
                <a:ea typeface="Arial"/>
                <a:cs typeface="Arial"/>
              </a:rPr>
              <a:t>05 Readiness to Execute in the Next 30–90 Days</a:t>
            </a:r>
          </a:p>
        </p:txBody>
      </p:sp>
      <p:sp>
        <p:nvSpPr>
          <p:cNvPr id="2" name="text-1">
            <a:extLst xmlns:a="http://schemas.openxmlformats.org/drawingml/2006/main">
              <a:ext uri="{FF2B5EF4-FFF2-40B4-BE49-F238E27FC236}">
                <a16:creationId xmlns:a16="http://schemas.microsoft.com/office/drawing/2014/main" id="{996F826F-9288-4F9F-947A-EE0202BA5FCE}"/>
              </a:ext>
            </a:extLst>
          </p:cNvPr>
          <p:cNvSpPr>
            <a:spLocks xmlns:a="http://schemas.openxmlformats.org/drawingml/2006/main" noGrp="1"/>
          </p:cNvSpPr>
          <p:nvPr/>
        </p:nvSpPr>
        <p:spPr>
          <a:xfrm xmlns:a="http://schemas.openxmlformats.org/drawingml/2006/main">
            <a:off x="609600" y="876300"/>
            <a:ext cx="10953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The foundation is built</a:t>
            </a:r>
          </a:p>
        </p:txBody>
      </p:sp>
      <p:sp>
        <p:nvSpPr>
          <p:cNvPr id="3" name="text-2">
            <a:extLst xmlns:a="http://schemas.openxmlformats.org/drawingml/2006/main">
              <a:ext uri="{FF2B5EF4-FFF2-40B4-BE49-F238E27FC236}">
                <a16:creationId xmlns:a16="http://schemas.microsoft.com/office/drawing/2014/main" id="{B98CA05D-B0E5-4762-90B2-B26B43D2EB30}"/>
              </a:ext>
            </a:extLst>
          </p:cNvPr>
          <p:cNvSpPr>
            <a:spLocks xmlns:a="http://schemas.openxmlformats.org/drawingml/2006/main" noGrp="1"/>
          </p:cNvSpPr>
          <p:nvPr/>
        </p:nvSpPr>
        <p:spPr>
          <a:xfrm xmlns:a="http://schemas.openxmlformats.org/drawingml/2006/main">
            <a:off x="609600" y="19050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B9CAD8"/>
                </a:solidFill>
                <a:latin typeface="Arial"/>
                <a:ea typeface="Arial"/>
                <a:cs typeface="Arial"/>
              </a:defRPr>
            </a:defPPr>
            <a:lvl1pPr>
              <a:defRPr sz="1875" b="0">
                <a:solidFill>
                  <a:srgbClr val="B9CAD8"/>
                </a:solidFill>
                <a:latin typeface="Arial"/>
                <a:ea typeface="Arial"/>
                <a:cs typeface="Arial"/>
              </a:defRPr>
            </a:lvl1pPr>
            <a:lvl2pPr>
              <a:defRPr sz="1875" b="0">
                <a:solidFill>
                  <a:srgbClr val="B9CAD8"/>
                </a:solidFill>
                <a:latin typeface="Arial"/>
                <a:ea typeface="Arial"/>
                <a:cs typeface="Arial"/>
              </a:defRPr>
            </a:lvl2pPr>
            <a:lvl3pPr>
              <a:defRPr sz="1875" b="0">
                <a:solidFill>
                  <a:srgbClr val="B9CAD8"/>
                </a:solidFill>
                <a:latin typeface="Arial"/>
                <a:ea typeface="Arial"/>
                <a:cs typeface="Arial"/>
              </a:defRPr>
            </a:lvl3pPr>
            <a:lvl4pPr>
              <a:defRPr sz="1875" b="0">
                <a:solidFill>
                  <a:srgbClr val="B9CAD8"/>
                </a:solidFill>
                <a:latin typeface="Arial"/>
                <a:ea typeface="Arial"/>
                <a:cs typeface="Arial"/>
              </a:defRPr>
            </a:lvl4pPr>
            <a:lvl5pPr>
              <a:defRPr sz="1875" b="0">
                <a:solidFill>
                  <a:srgbClr val="B9CAD8"/>
                </a:solidFill>
                <a:latin typeface="Arial"/>
                <a:ea typeface="Arial"/>
                <a:cs typeface="Arial"/>
              </a:defRPr>
            </a:lvl5pPr>
            <a:lvl6pPr>
              <a:defRPr sz="1875" b="0">
                <a:solidFill>
                  <a:srgbClr val="B9CAD8"/>
                </a:solidFill>
                <a:latin typeface="Arial"/>
                <a:ea typeface="Arial"/>
                <a:cs typeface="Arial"/>
              </a:defRPr>
            </a:lvl6pPr>
            <a:lvl7pPr>
              <a:defRPr sz="1875" b="0">
                <a:solidFill>
                  <a:srgbClr val="B9CAD8"/>
                </a:solidFill>
                <a:latin typeface="Arial"/>
                <a:ea typeface="Arial"/>
                <a:cs typeface="Arial"/>
              </a:defRPr>
            </a:lvl7pPr>
            <a:lvl8pPr>
              <a:defRPr sz="1875" b="0">
                <a:solidFill>
                  <a:srgbClr val="B9CAD8"/>
                </a:solidFill>
                <a:latin typeface="Arial"/>
                <a:ea typeface="Arial"/>
                <a:cs typeface="Arial"/>
              </a:defRPr>
            </a:lvl8pPr>
            <a:lvl9pPr>
              <a:defRPr sz="1875" b="0">
                <a:solidFill>
                  <a:srgbClr val="B9CAD8"/>
                </a:solidFill>
                <a:latin typeface="Arial"/>
                <a:ea typeface="Arial"/>
                <a:cs typeface="Arial"/>
              </a:defRPr>
            </a:lvl9pPr>
          </a:lstStyle>
          <a:p xmlns:a="http://schemas.openxmlformats.org/drawingml/2006/main">
            <a:pPr>
              <a:defRPr sz="1875" b="0">
                <a:solidFill>
                  <a:srgbClr val="B9CAD8"/>
                </a:solidFill>
                <a:latin typeface="Arial"/>
                <a:ea typeface="Arial"/>
                <a:cs typeface="Arial"/>
              </a:defRPr>
            </a:pPr>
            <a:r>
              <a:rPr sz="1875" b="0">
                <a:solidFill>
                  <a:srgbClr val="B9CAD8"/>
                </a:solidFill>
                <a:latin typeface="Arial"/>
                <a:ea typeface="Arial"/>
                <a:cs typeface="Arial"/>
              </a:rPr>
              <a:t>The next milestone is a validated Phase 1 pilot.</a:t>
            </a:r>
          </a:p>
        </p:txBody>
      </p:sp>
      <p:sp>
        <p:nvSpPr>
          <p:cNvPr id="4" name="text-3">
            <a:extLst xmlns:a="http://schemas.openxmlformats.org/drawingml/2006/main">
              <a:ext uri="{FF2B5EF4-FFF2-40B4-BE49-F238E27FC236}">
                <a16:creationId xmlns:a16="http://schemas.microsoft.com/office/drawing/2014/main" id="{DDEAE5FB-D08F-4C64-9637-FBE13C722894}"/>
              </a:ext>
            </a:extLst>
          </p:cNvPr>
          <p:cNvSpPr>
            <a:spLocks xmlns:a="http://schemas.openxmlformats.org/drawingml/2006/main" noGrp="1"/>
          </p:cNvSpPr>
          <p:nvPr/>
        </p:nvSpPr>
        <p:spPr>
          <a:xfrm xmlns:a="http://schemas.openxmlformats.org/drawingml/2006/main">
            <a:off x="609600" y="6419850"/>
            <a:ext cx="619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CAI Collective Group</a:t>
            </a:r>
          </a:p>
        </p:txBody>
      </p:sp>
      <p:sp>
        <p:nvSpPr>
          <p:cNvPr id="5" name="text-4">
            <a:extLst xmlns:a="http://schemas.openxmlformats.org/drawingml/2006/main">
              <a:ext uri="{FF2B5EF4-FFF2-40B4-BE49-F238E27FC236}">
                <a16:creationId xmlns:a16="http://schemas.microsoft.com/office/drawing/2014/main" id="{ED30CA1B-8271-4DE8-B61A-A9104961E29F}"/>
              </a:ext>
            </a:extLst>
          </p:cNvPr>
          <p:cNvSpPr>
            <a:spLocks xmlns:a="http://schemas.openxmlformats.org/drawingml/2006/main" noGrp="1"/>
          </p:cNvSpPr>
          <p:nvPr/>
        </p:nvSpPr>
        <p:spPr>
          <a:xfrm xmlns:a="http://schemas.openxmlformats.org/drawingml/2006/main">
            <a:off x="11049000" y="6419850"/>
            <a:ext cx="571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B9CAD8"/>
                </a:solidFill>
                <a:latin typeface="Arial"/>
                <a:ea typeface="Arial"/>
                <a:cs typeface="Arial"/>
              </a:defRPr>
            </a:defPPr>
            <a:lvl1pPr>
              <a:defRPr sz="1275" b="0">
                <a:solidFill>
                  <a:srgbClr val="B9CAD8"/>
                </a:solidFill>
                <a:latin typeface="Arial"/>
                <a:ea typeface="Arial"/>
                <a:cs typeface="Arial"/>
              </a:defRPr>
            </a:lvl1pPr>
            <a:lvl2pPr>
              <a:defRPr sz="1275" b="0">
                <a:solidFill>
                  <a:srgbClr val="B9CAD8"/>
                </a:solidFill>
                <a:latin typeface="Arial"/>
                <a:ea typeface="Arial"/>
                <a:cs typeface="Arial"/>
              </a:defRPr>
            </a:lvl2pPr>
            <a:lvl3pPr>
              <a:defRPr sz="1275" b="0">
                <a:solidFill>
                  <a:srgbClr val="B9CAD8"/>
                </a:solidFill>
                <a:latin typeface="Arial"/>
                <a:ea typeface="Arial"/>
                <a:cs typeface="Arial"/>
              </a:defRPr>
            </a:lvl3pPr>
            <a:lvl4pPr>
              <a:defRPr sz="1275" b="0">
                <a:solidFill>
                  <a:srgbClr val="B9CAD8"/>
                </a:solidFill>
                <a:latin typeface="Arial"/>
                <a:ea typeface="Arial"/>
                <a:cs typeface="Arial"/>
              </a:defRPr>
            </a:lvl4pPr>
            <a:lvl5pPr>
              <a:defRPr sz="1275" b="0">
                <a:solidFill>
                  <a:srgbClr val="B9CAD8"/>
                </a:solidFill>
                <a:latin typeface="Arial"/>
                <a:ea typeface="Arial"/>
                <a:cs typeface="Arial"/>
              </a:defRPr>
            </a:lvl5pPr>
            <a:lvl6pPr>
              <a:defRPr sz="1275" b="0">
                <a:solidFill>
                  <a:srgbClr val="B9CAD8"/>
                </a:solidFill>
                <a:latin typeface="Arial"/>
                <a:ea typeface="Arial"/>
                <a:cs typeface="Arial"/>
              </a:defRPr>
            </a:lvl6pPr>
            <a:lvl7pPr>
              <a:defRPr sz="1275" b="0">
                <a:solidFill>
                  <a:srgbClr val="B9CAD8"/>
                </a:solidFill>
                <a:latin typeface="Arial"/>
                <a:ea typeface="Arial"/>
                <a:cs typeface="Arial"/>
              </a:defRPr>
            </a:lvl7pPr>
            <a:lvl8pPr>
              <a:defRPr sz="1275" b="0">
                <a:solidFill>
                  <a:srgbClr val="B9CAD8"/>
                </a:solidFill>
                <a:latin typeface="Arial"/>
                <a:ea typeface="Arial"/>
                <a:cs typeface="Arial"/>
              </a:defRPr>
            </a:lvl8pPr>
            <a:lvl9pPr>
              <a:defRPr sz="1275" b="0">
                <a:solidFill>
                  <a:srgbClr val="B9CAD8"/>
                </a:solidFill>
                <a:latin typeface="Arial"/>
                <a:ea typeface="Arial"/>
                <a:cs typeface="Arial"/>
              </a:defRPr>
            </a:lvl9pPr>
          </a:lstStyle>
          <a:p xmlns:a="http://schemas.openxmlformats.org/drawingml/2006/main">
            <a:pPr>
              <a:defRPr sz="1275" b="0">
                <a:solidFill>
                  <a:srgbClr val="B9CAD8"/>
                </a:solidFill>
                <a:latin typeface="Arial"/>
                <a:ea typeface="Arial"/>
                <a:cs typeface="Arial"/>
              </a:defRPr>
            </a:pPr>
            <a:r>
              <a:rPr sz="1275" b="0">
                <a:solidFill>
                  <a:srgbClr val="B9CAD8"/>
                </a:solidFill>
                <a:latin typeface="Arial"/>
                <a:ea typeface="Arial"/>
                <a:cs typeface="Arial"/>
              </a:rPr>
              <a:t>09</a:t>
            </a:r>
          </a:p>
        </p:txBody>
      </p:sp>
      <p:sp>
        <p:nvSpPr>
          <p:cNvPr id="6" name="text-5">
            <a:extLst xmlns:a="http://schemas.openxmlformats.org/drawingml/2006/main">
              <a:ext uri="{FF2B5EF4-FFF2-40B4-BE49-F238E27FC236}">
                <a16:creationId xmlns:a16="http://schemas.microsoft.com/office/drawing/2014/main" id="{F674A19B-3EE3-409A-85B4-661ACC21003C}"/>
              </a:ext>
            </a:extLst>
          </p:cNvPr>
          <p:cNvSpPr>
            <a:spLocks xmlns:a="http://schemas.openxmlformats.org/drawingml/2006/main" noGrp="1"/>
          </p:cNvSpPr>
          <p:nvPr/>
        </p:nvSpPr>
        <p:spPr>
          <a:xfrm xmlns:a="http://schemas.openxmlformats.org/drawingml/2006/main">
            <a:off x="609600" y="2762250"/>
            <a:ext cx="1076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FFFFFF"/>
                </a:solidFill>
                <a:latin typeface="Arial"/>
                <a:ea typeface="Arial"/>
                <a:cs typeface="Arial"/>
              </a:defRPr>
            </a:defPPr>
            <a:lvl1pPr>
              <a:defRPr sz="3000" b="1">
                <a:solidFill>
                  <a:srgbClr val="FFFFFF"/>
                </a:solidFill>
                <a:latin typeface="Arial"/>
                <a:ea typeface="Arial"/>
                <a:cs typeface="Arial"/>
              </a:defRPr>
            </a:lvl1pPr>
            <a:lvl2pPr>
              <a:defRPr sz="3000" b="1">
                <a:solidFill>
                  <a:srgbClr val="FFFFFF"/>
                </a:solidFill>
                <a:latin typeface="Arial"/>
                <a:ea typeface="Arial"/>
                <a:cs typeface="Arial"/>
              </a:defRPr>
            </a:lvl2pPr>
            <a:lvl3pPr>
              <a:defRPr sz="3000" b="1">
                <a:solidFill>
                  <a:srgbClr val="FFFFFF"/>
                </a:solidFill>
                <a:latin typeface="Arial"/>
                <a:ea typeface="Arial"/>
                <a:cs typeface="Arial"/>
              </a:defRPr>
            </a:lvl3pPr>
            <a:lvl4pPr>
              <a:defRPr sz="3000" b="1">
                <a:solidFill>
                  <a:srgbClr val="FFFFFF"/>
                </a:solidFill>
                <a:latin typeface="Arial"/>
                <a:ea typeface="Arial"/>
                <a:cs typeface="Arial"/>
              </a:defRPr>
            </a:lvl4pPr>
            <a:lvl5pPr>
              <a:defRPr sz="3000" b="1">
                <a:solidFill>
                  <a:srgbClr val="FFFFFF"/>
                </a:solidFill>
                <a:latin typeface="Arial"/>
                <a:ea typeface="Arial"/>
                <a:cs typeface="Arial"/>
              </a:defRPr>
            </a:lvl5pPr>
            <a:lvl6pPr>
              <a:defRPr sz="3000" b="1">
                <a:solidFill>
                  <a:srgbClr val="FFFFFF"/>
                </a:solidFill>
                <a:latin typeface="Arial"/>
                <a:ea typeface="Arial"/>
                <a:cs typeface="Arial"/>
              </a:defRPr>
            </a:lvl6pPr>
            <a:lvl7pPr>
              <a:defRPr sz="3000" b="1">
                <a:solidFill>
                  <a:srgbClr val="FFFFFF"/>
                </a:solidFill>
                <a:latin typeface="Arial"/>
                <a:ea typeface="Arial"/>
                <a:cs typeface="Arial"/>
              </a:defRPr>
            </a:lvl7pPr>
            <a:lvl8pPr>
              <a:defRPr sz="3000" b="1">
                <a:solidFill>
                  <a:srgbClr val="FFFFFF"/>
                </a:solidFill>
                <a:latin typeface="Arial"/>
                <a:ea typeface="Arial"/>
                <a:cs typeface="Arial"/>
              </a:defRPr>
            </a:lvl8pPr>
            <a:lvl9pPr>
              <a:defRPr sz="3000" b="1">
                <a:solidFill>
                  <a:srgbClr val="FFFFFF"/>
                </a:solidFill>
                <a:latin typeface="Arial"/>
                <a:ea typeface="Arial"/>
                <a:cs typeface="Arial"/>
              </a:defRPr>
            </a:lvl9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 working foundation</a:t>
            </a:r>
          </a:p>
        </p:txBody>
      </p:sp>
      <p:sp>
        <p:nvSpPr>
          <p:cNvPr id="7" name="text-6">
            <a:extLst xmlns:a="http://schemas.openxmlformats.org/drawingml/2006/main">
              <a:ext uri="{FF2B5EF4-FFF2-40B4-BE49-F238E27FC236}">
                <a16:creationId xmlns:a16="http://schemas.microsoft.com/office/drawing/2014/main" id="{D1D296C5-536F-4F59-A27F-5D36F2013E74}"/>
              </a:ext>
            </a:extLst>
          </p:cNvPr>
          <p:cNvSpPr>
            <a:spLocks xmlns:a="http://schemas.openxmlformats.org/drawingml/2006/main" noGrp="1"/>
          </p:cNvSpPr>
          <p:nvPr/>
        </p:nvSpPr>
        <p:spPr>
          <a:xfrm xmlns:a="http://schemas.openxmlformats.org/drawingml/2006/main">
            <a:off x="609600" y="3619500"/>
            <a:ext cx="10763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FFFFFF"/>
                </a:solidFill>
                <a:latin typeface="Arial"/>
                <a:ea typeface="Arial"/>
                <a:cs typeface="Arial"/>
              </a:defRPr>
            </a:defPPr>
            <a:lvl1pPr>
              <a:defRPr sz="3000" b="1">
                <a:solidFill>
                  <a:srgbClr val="FFFFFF"/>
                </a:solidFill>
                <a:latin typeface="Arial"/>
                <a:ea typeface="Arial"/>
                <a:cs typeface="Arial"/>
              </a:defRPr>
            </a:lvl1pPr>
            <a:lvl2pPr>
              <a:defRPr sz="3000" b="1">
                <a:solidFill>
                  <a:srgbClr val="FFFFFF"/>
                </a:solidFill>
                <a:latin typeface="Arial"/>
                <a:ea typeface="Arial"/>
                <a:cs typeface="Arial"/>
              </a:defRPr>
            </a:lvl2pPr>
            <a:lvl3pPr>
              <a:defRPr sz="3000" b="1">
                <a:solidFill>
                  <a:srgbClr val="FFFFFF"/>
                </a:solidFill>
                <a:latin typeface="Arial"/>
                <a:ea typeface="Arial"/>
                <a:cs typeface="Arial"/>
              </a:defRPr>
            </a:lvl3pPr>
            <a:lvl4pPr>
              <a:defRPr sz="3000" b="1">
                <a:solidFill>
                  <a:srgbClr val="FFFFFF"/>
                </a:solidFill>
                <a:latin typeface="Arial"/>
                <a:ea typeface="Arial"/>
                <a:cs typeface="Arial"/>
              </a:defRPr>
            </a:lvl4pPr>
            <a:lvl5pPr>
              <a:defRPr sz="3000" b="1">
                <a:solidFill>
                  <a:srgbClr val="FFFFFF"/>
                </a:solidFill>
                <a:latin typeface="Arial"/>
                <a:ea typeface="Arial"/>
                <a:cs typeface="Arial"/>
              </a:defRPr>
            </a:lvl5pPr>
            <a:lvl6pPr>
              <a:defRPr sz="3000" b="1">
                <a:solidFill>
                  <a:srgbClr val="FFFFFF"/>
                </a:solidFill>
                <a:latin typeface="Arial"/>
                <a:ea typeface="Arial"/>
                <a:cs typeface="Arial"/>
              </a:defRPr>
            </a:lvl6pPr>
            <a:lvl7pPr>
              <a:defRPr sz="3000" b="1">
                <a:solidFill>
                  <a:srgbClr val="FFFFFF"/>
                </a:solidFill>
                <a:latin typeface="Arial"/>
                <a:ea typeface="Arial"/>
                <a:cs typeface="Arial"/>
              </a:defRPr>
            </a:lvl7pPr>
            <a:lvl8pPr>
              <a:defRPr sz="3000" b="1">
                <a:solidFill>
                  <a:srgbClr val="FFFFFF"/>
                </a:solidFill>
                <a:latin typeface="Arial"/>
                <a:ea typeface="Arial"/>
                <a:cs typeface="Arial"/>
              </a:defRPr>
            </a:lvl8pPr>
            <a:lvl9pPr>
              <a:defRPr sz="3000" b="1">
                <a:solidFill>
                  <a:srgbClr val="FFFFFF"/>
                </a:solidFill>
                <a:latin typeface="Arial"/>
                <a:ea typeface="Arial"/>
                <a:cs typeface="Arial"/>
              </a:defRPr>
            </a:lvl9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A focused 90-day pilot</a:t>
            </a:r>
          </a:p>
        </p:txBody>
      </p:sp>
      <p:sp>
        <p:nvSpPr>
          <p:cNvPr id="8" name="text-7">
            <a:extLst xmlns:a="http://schemas.openxmlformats.org/drawingml/2006/main">
              <a:ext uri="{FF2B5EF4-FFF2-40B4-BE49-F238E27FC236}">
                <a16:creationId xmlns:a16="http://schemas.microsoft.com/office/drawing/2014/main" id="{D34FE6AA-B51C-4771-9C06-4D49A1AA8996}"/>
              </a:ext>
            </a:extLst>
          </p:cNvPr>
          <p:cNvSpPr>
            <a:spLocks xmlns:a="http://schemas.openxmlformats.org/drawingml/2006/main" noGrp="1"/>
          </p:cNvSpPr>
          <p:nvPr/>
        </p:nvSpPr>
        <p:spPr>
          <a:xfrm xmlns:a="http://schemas.openxmlformats.org/drawingml/2006/main">
            <a:off x="609600" y="4524375"/>
            <a:ext cx="10763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0">
                <a:solidFill>
                  <a:srgbClr val="B9CAD8"/>
                </a:solidFill>
                <a:latin typeface="Arial"/>
                <a:ea typeface="Arial"/>
                <a:cs typeface="Arial"/>
              </a:defRPr>
            </a:defPPr>
            <a:lvl1pPr>
              <a:defRPr sz="2250" b="0">
                <a:solidFill>
                  <a:srgbClr val="B9CAD8"/>
                </a:solidFill>
                <a:latin typeface="Arial"/>
                <a:ea typeface="Arial"/>
                <a:cs typeface="Arial"/>
              </a:defRPr>
            </a:lvl1pPr>
            <a:lvl2pPr>
              <a:defRPr sz="2250" b="0">
                <a:solidFill>
                  <a:srgbClr val="B9CAD8"/>
                </a:solidFill>
                <a:latin typeface="Arial"/>
                <a:ea typeface="Arial"/>
                <a:cs typeface="Arial"/>
              </a:defRPr>
            </a:lvl2pPr>
            <a:lvl3pPr>
              <a:defRPr sz="2250" b="0">
                <a:solidFill>
                  <a:srgbClr val="B9CAD8"/>
                </a:solidFill>
                <a:latin typeface="Arial"/>
                <a:ea typeface="Arial"/>
                <a:cs typeface="Arial"/>
              </a:defRPr>
            </a:lvl3pPr>
            <a:lvl4pPr>
              <a:defRPr sz="2250" b="0">
                <a:solidFill>
                  <a:srgbClr val="B9CAD8"/>
                </a:solidFill>
                <a:latin typeface="Arial"/>
                <a:ea typeface="Arial"/>
                <a:cs typeface="Arial"/>
              </a:defRPr>
            </a:lvl4pPr>
            <a:lvl5pPr>
              <a:defRPr sz="2250" b="0">
                <a:solidFill>
                  <a:srgbClr val="B9CAD8"/>
                </a:solidFill>
                <a:latin typeface="Arial"/>
                <a:ea typeface="Arial"/>
                <a:cs typeface="Arial"/>
              </a:defRPr>
            </a:lvl5pPr>
            <a:lvl6pPr>
              <a:defRPr sz="2250" b="0">
                <a:solidFill>
                  <a:srgbClr val="B9CAD8"/>
                </a:solidFill>
                <a:latin typeface="Arial"/>
                <a:ea typeface="Arial"/>
                <a:cs typeface="Arial"/>
              </a:defRPr>
            </a:lvl6pPr>
            <a:lvl7pPr>
              <a:defRPr sz="2250" b="0">
                <a:solidFill>
                  <a:srgbClr val="B9CAD8"/>
                </a:solidFill>
                <a:latin typeface="Arial"/>
                <a:ea typeface="Arial"/>
                <a:cs typeface="Arial"/>
              </a:defRPr>
            </a:lvl7pPr>
            <a:lvl8pPr>
              <a:defRPr sz="2250" b="0">
                <a:solidFill>
                  <a:srgbClr val="B9CAD8"/>
                </a:solidFill>
                <a:latin typeface="Arial"/>
                <a:ea typeface="Arial"/>
                <a:cs typeface="Arial"/>
              </a:defRPr>
            </a:lvl8pPr>
            <a:lvl9pPr>
              <a:defRPr sz="2250" b="0">
                <a:solidFill>
                  <a:srgbClr val="B9CAD8"/>
                </a:solidFill>
                <a:latin typeface="Arial"/>
                <a:ea typeface="Arial"/>
                <a:cs typeface="Arial"/>
              </a:defRPr>
            </a:lvl9pPr>
          </a:lstStyle>
          <a:p xmlns:a="http://schemas.openxmlformats.org/drawingml/2006/main">
            <a:pPr>
              <a:defRPr sz="2250" b="0">
                <a:solidFill>
                  <a:srgbClr val="B9CAD8"/>
                </a:solidFill>
                <a:latin typeface="Arial"/>
                <a:ea typeface="Arial"/>
                <a:cs typeface="Arial"/>
              </a:defRPr>
            </a:pPr>
            <a:r>
              <a:rPr sz="2250" b="0">
                <a:solidFill>
                  <a:srgbClr val="B9CAD8"/>
                </a:solidFill>
                <a:latin typeface="Arial"/>
                <a:ea typeface="Arial"/>
                <a:cs typeface="Arial"/>
              </a:rPr>
              <a:t>Come try MissionReady at my table</a:t>
            </a:r>
          </a:p>
        </p:txBody>
      </p:sp>
      <p:sp>
        <p:nvSpPr>
          <p:cNvPr id="9" name="text-8">
            <a:extLst xmlns:a="http://schemas.openxmlformats.org/drawingml/2006/main">
              <a:ext uri="{FF2B5EF4-FFF2-40B4-BE49-F238E27FC236}">
                <a16:creationId xmlns:a16="http://schemas.microsoft.com/office/drawing/2014/main" id="{1D17CBA5-4675-4CB2-B2A1-35D691281E70}"/>
              </a:ext>
            </a:extLst>
          </p:cNvPr>
          <p:cNvSpPr>
            <a:spLocks xmlns:a="http://schemas.openxmlformats.org/drawingml/2006/main" noGrp="1"/>
          </p:cNvSpPr>
          <p:nvPr/>
        </p:nvSpPr>
        <p:spPr>
          <a:xfrm xmlns:a="http://schemas.openxmlformats.org/drawingml/2006/main">
            <a:off x="609600" y="5381625"/>
            <a:ext cx="10763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300" b="1">
                <a:solidFill>
                  <a:srgbClr val="FFAA22"/>
                </a:solidFill>
                <a:latin typeface="Arial"/>
                <a:ea typeface="Arial"/>
                <a:cs typeface="Arial"/>
              </a:defRPr>
            </a:defPPr>
            <a:lvl1pPr>
              <a:defRPr sz="3300" b="1">
                <a:solidFill>
                  <a:srgbClr val="FFAA22"/>
                </a:solidFill>
                <a:latin typeface="Arial"/>
                <a:ea typeface="Arial"/>
                <a:cs typeface="Arial"/>
              </a:defRPr>
            </a:lvl1pPr>
            <a:lvl2pPr>
              <a:defRPr sz="3300" b="1">
                <a:solidFill>
                  <a:srgbClr val="FFAA22"/>
                </a:solidFill>
                <a:latin typeface="Arial"/>
                <a:ea typeface="Arial"/>
                <a:cs typeface="Arial"/>
              </a:defRPr>
            </a:lvl2pPr>
            <a:lvl3pPr>
              <a:defRPr sz="3300" b="1">
                <a:solidFill>
                  <a:srgbClr val="FFAA22"/>
                </a:solidFill>
                <a:latin typeface="Arial"/>
                <a:ea typeface="Arial"/>
                <a:cs typeface="Arial"/>
              </a:defRPr>
            </a:lvl3pPr>
            <a:lvl4pPr>
              <a:defRPr sz="3300" b="1">
                <a:solidFill>
                  <a:srgbClr val="FFAA22"/>
                </a:solidFill>
                <a:latin typeface="Arial"/>
                <a:ea typeface="Arial"/>
                <a:cs typeface="Arial"/>
              </a:defRPr>
            </a:lvl4pPr>
            <a:lvl5pPr>
              <a:defRPr sz="3300" b="1">
                <a:solidFill>
                  <a:srgbClr val="FFAA22"/>
                </a:solidFill>
                <a:latin typeface="Arial"/>
                <a:ea typeface="Arial"/>
                <a:cs typeface="Arial"/>
              </a:defRPr>
            </a:lvl5pPr>
            <a:lvl6pPr>
              <a:defRPr sz="3300" b="1">
                <a:solidFill>
                  <a:srgbClr val="FFAA22"/>
                </a:solidFill>
                <a:latin typeface="Arial"/>
                <a:ea typeface="Arial"/>
                <a:cs typeface="Arial"/>
              </a:defRPr>
            </a:lvl6pPr>
            <a:lvl7pPr>
              <a:defRPr sz="3300" b="1">
                <a:solidFill>
                  <a:srgbClr val="FFAA22"/>
                </a:solidFill>
                <a:latin typeface="Arial"/>
                <a:ea typeface="Arial"/>
                <a:cs typeface="Arial"/>
              </a:defRPr>
            </a:lvl7pPr>
            <a:lvl8pPr>
              <a:defRPr sz="3300" b="1">
                <a:solidFill>
                  <a:srgbClr val="FFAA22"/>
                </a:solidFill>
                <a:latin typeface="Arial"/>
                <a:ea typeface="Arial"/>
                <a:cs typeface="Arial"/>
              </a:defRPr>
            </a:lvl8pPr>
            <a:lvl9pPr>
              <a:defRPr sz="3300" b="1">
                <a:solidFill>
                  <a:srgbClr val="FFAA22"/>
                </a:solidFill>
                <a:latin typeface="Arial"/>
                <a:ea typeface="Arial"/>
                <a:cs typeface="Arial"/>
              </a:defRPr>
            </a:lvl9pPr>
          </a:lstStyle>
          <a:p xmlns:a="http://schemas.openxmlformats.org/drawingml/2006/main">
            <a:pPr>
              <a:defRPr sz="3300" b="1">
                <a:solidFill>
                  <a:srgbClr val="FFAA22"/>
                </a:solidFill>
                <a:latin typeface="Arial"/>
                <a:ea typeface="Arial"/>
                <a:cs typeface="Arial"/>
              </a:defRPr>
            </a:pPr>
            <a:r>
              <a:rPr sz="3300" b="1">
                <a:solidFill>
                  <a:srgbClr val="FFAA22"/>
                </a:solidFill>
                <a:latin typeface="Arial"/>
                <a:ea typeface="Arial"/>
                <a:cs typeface="Arial"/>
              </a:rPr>
              <a:t>$25,000 in AWS / Futran services</a:t>
            </a:r>
          </a:p>
        </p:txBody>
      </p:sp>
    </p:spTree>
    <p:extLst>
      <p:ext uri="{BB962C8B-B14F-4D97-AF65-F5344CB8AC3E}">
        <p14:creationId xmlns:p14="http://schemas.microsoft.com/office/powerpoint/2010/main" val="1192401093"/>
      </p:ext>
    </p:extLst>
  </p:cSld>
  <p:transition spd="fast">
    <p:fade/>
  </p:transition>
  <p:timing>
    <p:tnLst>
      <p:par>
        <p:cTn id="1" dur="indefinite" restart="never" nodeType="tmRoot">
          <p:childTnLst>
            <p:par>
              <p:cTn id="10" fill="hold" presetID="10" presetClass="entr" presetSubtype="0" nodeType="withEffect">
                <p:stCondLst>
                  <p:cond delay="0"/>
                </p:stCondLst>
                <p:childTnLst>
                  <p:animEffect transition="in" filter="fade">
                    <p:cBhvr>
                      <p:cTn id="11" dur="400"/>
                      <p:tgtEl>
                        <p:spTgt spid="5"/>
                      </p:tgtEl>
                    </p:cBhvr>
                  </p:animEffect>
                </p:childTnLst>
              </p:cTn>
            </p:par>
            <p:par>
              <p:cTn id="12" fill="hold" presetID="10" presetClass="entr" presetSubtype="0" nodeType="withEffect">
                <p:stCondLst>
                  <p:cond delay="180"/>
                </p:stCondLst>
                <p:childTnLst>
                  <p:animEffect transition="in" filter="fade">
                    <p:cBhvr>
                      <p:cTn id="13" dur="400"/>
                      <p:tgtEl>
                        <p:spTgt spid="6"/>
                      </p:tgtEl>
                    </p:cBhvr>
                  </p:animEffect>
                </p:childTnLst>
              </p:cTn>
            </p:par>
            <p:par>
              <p:cTn id="14" fill="hold" presetID="10" presetClass="entr" presetSubtype="0" nodeType="withEffect">
                <p:stCondLst>
                  <p:cond delay="360"/>
                </p:stCondLst>
                <p:childTnLst>
                  <p:animEffect transition="in" filter="fade">
                    <p:cBhvr>
                      <p:cTn id="15" dur="400"/>
                      <p:tgtEl>
                        <p:spTgt spid="7"/>
                      </p:tgtEl>
                    </p:cBhvr>
                  </p:animEffect>
                </p:childTnLst>
              </p:cTn>
            </p:par>
            <p:par>
              <p:cTn id="16" fill="hold" presetID="10" presetClass="entr" presetSubtype="0" nodeType="withEffect">
                <p:stCondLst>
                  <p:cond delay="540"/>
                </p:stCondLst>
                <p:childTnLst>
                  <p:animEffect transition="in" filter="fade">
                    <p:cBhvr>
                      <p:cTn id="17" dur="400"/>
                      <p:tgtEl>
                        <p:spTgt spid="8"/>
                      </p:tgtEl>
                    </p:cBhvr>
                  </p:animEffect>
                </p:childTnLst>
              </p:cTn>
            </p:par>
            <p:par>
              <p:cTn id="18" fill="hold" presetID="10" presetClass="entr" presetSubtype="0" nodeType="withEffect">
                <p:stCondLst>
                  <p:cond delay="720"/>
                </p:stCondLst>
                <p:childTnLst>
                  <p:animEffect transition="in" filter="fade">
                    <p:cBhvr>
                      <p:cTn id="19" dur="400"/>
                      <p:tgtEl>
                        <p:spTgt spid="9"/>
                      </p:tgtEl>
                    </p:cBhvr>
                  </p:animEffect>
                </p:childTnLst>
              </p:cTn>
            </p:par>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2026-10-23T05:52:20.0740000Z</dcterms:created>
  <dcterms:modified xsi:type="dcterms:W3CDTF">2026-10-23T05:52:20.0740000Z</dcterms:modified>
</coreProperties>
</file>